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Josefin Slab"/>
      <p:regular r:id="rId18"/>
      <p:bold r:id="rId19"/>
      <p:italic r:id="rId20"/>
      <p:boldItalic r:id="rId21"/>
    </p:embeddedFont>
    <p:embeddedFont>
      <p:font typeface="Josefin Slab SemiBold"/>
      <p:regular r:id="rId22"/>
      <p:bold r:id="rId23"/>
      <p:italic r:id="rId24"/>
      <p:boldItalic r:id="rId25"/>
    </p:embeddedFont>
    <p:embeddedFont>
      <p:font typeface="Garamond"/>
      <p:regular r:id="rId26"/>
      <p:bold r:id="rId27"/>
      <p:italic r:id="rId28"/>
      <p:boldItalic r:id="rId29"/>
    </p:embeddedFont>
    <p:embeddedFont>
      <p:font typeface="Playfair Display"/>
      <p:regular r:id="rId30"/>
      <p:bold r:id="rId31"/>
      <p:italic r:id="rId32"/>
      <p:boldItalic r:id="rId33"/>
    </p:embeddedFont>
    <p:embeddedFont>
      <p:font typeface="Fira Sans Extra Condensed Medium"/>
      <p:regular r:id="rId34"/>
      <p:bold r:id="rId35"/>
      <p:italic r:id="rId36"/>
      <p:boldItalic r:id="rId37"/>
    </p:embeddedFont>
    <p:embeddedFont>
      <p:font typeface="Josefi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italic.fntdata"/><Relationship Id="rId20" Type="http://schemas.openxmlformats.org/officeDocument/2006/relationships/font" Target="fonts/JosefinSlab-italic.fntdata"/><Relationship Id="rId41" Type="http://schemas.openxmlformats.org/officeDocument/2006/relationships/font" Target="fonts/JosefinSans-boldItalic.fntdata"/><Relationship Id="rId22" Type="http://schemas.openxmlformats.org/officeDocument/2006/relationships/font" Target="fonts/JosefinSlabSemiBold-regular.fntdata"/><Relationship Id="rId21" Type="http://schemas.openxmlformats.org/officeDocument/2006/relationships/font" Target="fonts/JosefinSlab-boldItalic.fntdata"/><Relationship Id="rId24" Type="http://schemas.openxmlformats.org/officeDocument/2006/relationships/font" Target="fonts/JosefinSlabSemiBold-italic.fntdata"/><Relationship Id="rId23" Type="http://schemas.openxmlformats.org/officeDocument/2006/relationships/font" Target="fonts/JosefinSlab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aramond-regular.fntdata"/><Relationship Id="rId25" Type="http://schemas.openxmlformats.org/officeDocument/2006/relationships/font" Target="fonts/JosefinSlabSemiBold-boldItalic.fntdata"/><Relationship Id="rId28" Type="http://schemas.openxmlformats.org/officeDocument/2006/relationships/font" Target="fonts/Garamond-italic.fntdata"/><Relationship Id="rId27" Type="http://schemas.openxmlformats.org/officeDocument/2006/relationships/font" Target="fonts/Garamo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aramon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5.xml"/><Relationship Id="rId33" Type="http://schemas.openxmlformats.org/officeDocument/2006/relationships/font" Target="fonts/PlayfairDisplay-boldItalic.fntdata"/><Relationship Id="rId10" Type="http://schemas.openxmlformats.org/officeDocument/2006/relationships/slide" Target="slides/slide4.xml"/><Relationship Id="rId32" Type="http://schemas.openxmlformats.org/officeDocument/2006/relationships/font" Target="fonts/PlayfairDisplay-italic.fntdata"/><Relationship Id="rId13" Type="http://schemas.openxmlformats.org/officeDocument/2006/relationships/slide" Target="slides/slide7.xml"/><Relationship Id="rId35" Type="http://schemas.openxmlformats.org/officeDocument/2006/relationships/font" Target="fonts/FiraSansExtraCondensedMedium-bold.fntdata"/><Relationship Id="rId12" Type="http://schemas.openxmlformats.org/officeDocument/2006/relationships/slide" Target="slides/slide6.xml"/><Relationship Id="rId34" Type="http://schemas.openxmlformats.org/officeDocument/2006/relationships/font" Target="fonts/FiraSansExtraCondensedMedium-regular.fntdata"/><Relationship Id="rId15" Type="http://schemas.openxmlformats.org/officeDocument/2006/relationships/slide" Target="slides/slide9.xml"/><Relationship Id="rId37" Type="http://schemas.openxmlformats.org/officeDocument/2006/relationships/font" Target="fonts/FiraSansExtraCondensedMedium-boldItalic.fntdata"/><Relationship Id="rId14" Type="http://schemas.openxmlformats.org/officeDocument/2006/relationships/slide" Target="slides/slide8.xml"/><Relationship Id="rId36" Type="http://schemas.openxmlformats.org/officeDocument/2006/relationships/font" Target="fonts/FiraSansExtraCondensedMedium-italic.fntdata"/><Relationship Id="rId17" Type="http://schemas.openxmlformats.org/officeDocument/2006/relationships/slide" Target="slides/slide11.xml"/><Relationship Id="rId39" Type="http://schemas.openxmlformats.org/officeDocument/2006/relationships/font" Target="fonts/JosefinSans-bold.fntdata"/><Relationship Id="rId16" Type="http://schemas.openxmlformats.org/officeDocument/2006/relationships/slide" Target="slides/slide10.xml"/><Relationship Id="rId38" Type="http://schemas.openxmlformats.org/officeDocument/2006/relationships/font" Target="fonts/JosefinSans-regular.fntdata"/><Relationship Id="rId19" Type="http://schemas.openxmlformats.org/officeDocument/2006/relationships/font" Target="fonts/JosefinSlab-bold.fntdata"/><Relationship Id="rId18" Type="http://schemas.openxmlformats.org/officeDocument/2006/relationships/font" Target="fonts/JosefinSla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44fbae66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44fbae66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Abi: List the Stations</a:t>
            </a:r>
            <a:endParaRPr/>
          </a:p>
          <a:p>
            <a:pPr indent="0" lvl="0" marL="0" rtl="0" algn="l">
              <a:spcBef>
                <a:spcPts val="0"/>
              </a:spcBef>
              <a:spcAft>
                <a:spcPts val="0"/>
              </a:spcAft>
              <a:buNone/>
            </a:pPr>
            <a:r>
              <a:rPr lang="es"/>
              <a:t>Zoey: Talk about canvassing in the evening</a:t>
            </a:r>
            <a:endParaRPr/>
          </a:p>
          <a:p>
            <a:pPr indent="0" lvl="0" marL="0" rtl="0" algn="l">
              <a:spcBef>
                <a:spcPts val="0"/>
              </a:spcBef>
              <a:spcAft>
                <a:spcPts val="0"/>
              </a:spcAft>
              <a:buNone/>
            </a:pPr>
            <a:r>
              <a:rPr lang="es"/>
              <a:t>Max: Talk about canvassing in the middle of the week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4fbae66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4fbae66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44fbae66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44fbae66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 I would suggest streamlining this because I don’t see how we can get everything else done in 6 minutes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4fbae66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4fbae66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s"/>
              <a:t>Our assumption was that canvassers would be most successful at stations where they would encounter the most tech workers.</a:t>
            </a:r>
            <a:endParaRPr/>
          </a:p>
          <a:p>
            <a:pPr indent="-298450" lvl="0" marL="457200" rtl="0" algn="l">
              <a:spcBef>
                <a:spcPts val="0"/>
              </a:spcBef>
              <a:spcAft>
                <a:spcPts val="0"/>
              </a:spcAft>
              <a:buSzPts val="1100"/>
              <a:buAutoNum type="arabicParenR"/>
            </a:pPr>
            <a:r>
              <a:rPr lang="es"/>
              <a:t>We first used pandas to identify the highest-volume stations in NY’s subway system (data from May 2018 — we could add more data, but it’s unlikely to significantly change our recommendations.</a:t>
            </a:r>
            <a:endParaRPr/>
          </a:p>
          <a:p>
            <a:pPr indent="-298450" lvl="0" marL="457200" rtl="0" algn="l">
              <a:spcBef>
                <a:spcPts val="0"/>
              </a:spcBef>
              <a:spcAft>
                <a:spcPts val="0"/>
              </a:spcAft>
              <a:buSzPts val="1100"/>
              <a:buAutoNum type="arabicParenR"/>
            </a:pPr>
            <a:r>
              <a:rPr lang="es"/>
              <a:t>Then we used two metrics to narrow it down to better candidates: weekday to weekend ratio, and rush-hour to midday ratio (we will explain this further shortly)</a:t>
            </a:r>
            <a:endParaRPr/>
          </a:p>
          <a:p>
            <a:pPr indent="-298450" lvl="0" marL="457200" rtl="0" algn="l">
              <a:spcBef>
                <a:spcPts val="0"/>
              </a:spcBef>
              <a:spcAft>
                <a:spcPts val="0"/>
              </a:spcAft>
              <a:buSzPts val="1100"/>
              <a:buAutoNum type="arabicParenR"/>
            </a:pPr>
            <a:r>
              <a:rPr lang="es"/>
              <a:t>Finally — and this is the really exciting part — we/Abi used NYC open data to map candidate stations and tech employers to identify the stations that tech workers are most likely to use on their commutes</a:t>
            </a:r>
            <a:endParaRPr/>
          </a:p>
          <a:p>
            <a:pPr indent="-298450" lvl="0" marL="457200" rtl="0" algn="l">
              <a:spcBef>
                <a:spcPts val="0"/>
              </a:spcBef>
              <a:spcAft>
                <a:spcPts val="0"/>
              </a:spcAft>
              <a:buSzPts val="1100"/>
              <a:buAutoNum type="arabicParenR"/>
            </a:pPr>
            <a:r>
              <a:rPr lang="es"/>
              <a:t>One thing our approach is missing is demographic data that could be used to optimize conversion rates (income, gender, </a:t>
            </a:r>
            <a:r>
              <a:rPr lang="es"/>
              <a:t>values</a:t>
            </a:r>
            <a:r>
              <a:rPr lang="es"/>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44fbae66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44fbae66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s"/>
              <a:t>System-wide there are fewer riders during the weekend, but we wanted to see which stations have an especially large difference between weekend and weekday volume: these are probably used by lots of commuters, as opposed to tourists or residents doing things other than commuting.</a:t>
            </a:r>
            <a:endParaRPr/>
          </a:p>
          <a:p>
            <a:pPr indent="-298450" lvl="0" marL="457200" rtl="0" algn="l">
              <a:spcBef>
                <a:spcPts val="0"/>
              </a:spcBef>
              <a:spcAft>
                <a:spcPts val="0"/>
              </a:spcAft>
              <a:buSzPts val="1100"/>
              <a:buAutoNum type="arabicParenR"/>
            </a:pPr>
            <a:r>
              <a:rPr lang="es"/>
              <a:t>There are two ways of looking at it: comparing the daily average volume (entries and exits) directly or the ratio of the averages.</a:t>
            </a:r>
            <a:endParaRPr/>
          </a:p>
          <a:p>
            <a:pPr indent="-298450" lvl="0" marL="457200" rtl="0" algn="l">
              <a:spcBef>
                <a:spcPts val="0"/>
              </a:spcBef>
              <a:spcAft>
                <a:spcPts val="0"/>
              </a:spcAft>
              <a:buSzPts val="1100"/>
              <a:buAutoNum type="arabicParenR"/>
            </a:pPr>
            <a:r>
              <a:rPr lang="es"/>
              <a:t>The ratio is probably best for disqualifying stations: places like Times Square, Union Square etc. might have a lot of volume, but it seems like there’s lots of tourists there. On the other hand, the financial district has stations like WTC and Fulton where there are lots of commuters (based on this metric)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44fbae66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44fbae66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pretty much a copy of the previous slide with slightly changed colors. These ones are in svg format so a little higher res but we can choose to go with the previous slide or this one depending on whichever one you guys think would be better for presenting. -Abi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44fbae66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44fbae66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44fbae66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44fbae66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4fbae66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4fbae66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Potential slide to add on to previous slide? This would be optional so we can decide if we want to include this plot in the morning.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4fbae66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4fbae66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Abi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solidFill>
          <a:srgbClr val="FDF3E5">
            <a:alpha val="29620"/>
          </a:srgbClr>
        </a:solidFill>
      </p:bgPr>
    </p:bg>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80150" y="2020088"/>
            <a:ext cx="8183700" cy="4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338987"/>
              </a:buClr>
              <a:buSzPts val="3600"/>
              <a:buFont typeface="Josefin Sans"/>
              <a:buNone/>
              <a:defRPr b="1" sz="3600">
                <a:solidFill>
                  <a:srgbClr val="338987"/>
                </a:solidFill>
                <a:latin typeface="Josefin Sans"/>
                <a:ea typeface="Josefin Sans"/>
                <a:cs typeface="Josefin Sans"/>
                <a:sym typeface="Josefin Sans"/>
              </a:defRPr>
            </a:lvl1pPr>
            <a:lvl2pPr lvl="1" rtl="0" algn="ctr">
              <a:spcBef>
                <a:spcPts val="0"/>
              </a:spcBef>
              <a:spcAft>
                <a:spcPts val="0"/>
              </a:spcAft>
              <a:buClr>
                <a:srgbClr val="338987"/>
              </a:buClr>
              <a:buSzPts val="5200"/>
              <a:buNone/>
              <a:defRPr sz="5200">
                <a:solidFill>
                  <a:srgbClr val="338987"/>
                </a:solidFill>
              </a:defRPr>
            </a:lvl2pPr>
            <a:lvl3pPr lvl="2" rtl="0" algn="ctr">
              <a:spcBef>
                <a:spcPts val="0"/>
              </a:spcBef>
              <a:spcAft>
                <a:spcPts val="0"/>
              </a:spcAft>
              <a:buClr>
                <a:srgbClr val="338987"/>
              </a:buClr>
              <a:buSzPts val="5200"/>
              <a:buNone/>
              <a:defRPr sz="5200">
                <a:solidFill>
                  <a:srgbClr val="338987"/>
                </a:solidFill>
              </a:defRPr>
            </a:lvl3pPr>
            <a:lvl4pPr lvl="3" rtl="0" algn="ctr">
              <a:spcBef>
                <a:spcPts val="0"/>
              </a:spcBef>
              <a:spcAft>
                <a:spcPts val="0"/>
              </a:spcAft>
              <a:buClr>
                <a:srgbClr val="338987"/>
              </a:buClr>
              <a:buSzPts val="5200"/>
              <a:buNone/>
              <a:defRPr sz="5200">
                <a:solidFill>
                  <a:srgbClr val="338987"/>
                </a:solidFill>
              </a:defRPr>
            </a:lvl4pPr>
            <a:lvl5pPr lvl="4" rtl="0" algn="ctr">
              <a:spcBef>
                <a:spcPts val="0"/>
              </a:spcBef>
              <a:spcAft>
                <a:spcPts val="0"/>
              </a:spcAft>
              <a:buClr>
                <a:srgbClr val="338987"/>
              </a:buClr>
              <a:buSzPts val="5200"/>
              <a:buNone/>
              <a:defRPr sz="5200">
                <a:solidFill>
                  <a:srgbClr val="338987"/>
                </a:solidFill>
              </a:defRPr>
            </a:lvl5pPr>
            <a:lvl6pPr lvl="5" rtl="0" algn="ctr">
              <a:spcBef>
                <a:spcPts val="0"/>
              </a:spcBef>
              <a:spcAft>
                <a:spcPts val="0"/>
              </a:spcAft>
              <a:buClr>
                <a:srgbClr val="338987"/>
              </a:buClr>
              <a:buSzPts val="5200"/>
              <a:buNone/>
              <a:defRPr sz="5200">
                <a:solidFill>
                  <a:srgbClr val="338987"/>
                </a:solidFill>
              </a:defRPr>
            </a:lvl6pPr>
            <a:lvl7pPr lvl="6" rtl="0" algn="ctr">
              <a:spcBef>
                <a:spcPts val="0"/>
              </a:spcBef>
              <a:spcAft>
                <a:spcPts val="0"/>
              </a:spcAft>
              <a:buClr>
                <a:srgbClr val="338987"/>
              </a:buClr>
              <a:buSzPts val="5200"/>
              <a:buNone/>
              <a:defRPr sz="5200">
                <a:solidFill>
                  <a:srgbClr val="338987"/>
                </a:solidFill>
              </a:defRPr>
            </a:lvl7pPr>
            <a:lvl8pPr lvl="7" rtl="0" algn="ctr">
              <a:spcBef>
                <a:spcPts val="0"/>
              </a:spcBef>
              <a:spcAft>
                <a:spcPts val="0"/>
              </a:spcAft>
              <a:buClr>
                <a:srgbClr val="338987"/>
              </a:buClr>
              <a:buSzPts val="5200"/>
              <a:buNone/>
              <a:defRPr sz="5200">
                <a:solidFill>
                  <a:srgbClr val="338987"/>
                </a:solidFill>
              </a:defRPr>
            </a:lvl8pPr>
            <a:lvl9pPr lvl="8" rtl="0" algn="ctr">
              <a:spcBef>
                <a:spcPts val="0"/>
              </a:spcBef>
              <a:spcAft>
                <a:spcPts val="0"/>
              </a:spcAft>
              <a:buClr>
                <a:srgbClr val="338987"/>
              </a:buClr>
              <a:buSzPts val="5200"/>
              <a:buNone/>
              <a:defRPr sz="5200">
                <a:solidFill>
                  <a:srgbClr val="338987"/>
                </a:solidFill>
              </a:defRPr>
            </a:lvl9pPr>
          </a:lstStyle>
          <a:p/>
        </p:txBody>
      </p:sp>
      <p:sp>
        <p:nvSpPr>
          <p:cNvPr id="11" name="Google Shape;11;p2"/>
          <p:cNvSpPr txBox="1"/>
          <p:nvPr>
            <p:ph idx="1" type="subTitle"/>
          </p:nvPr>
        </p:nvSpPr>
        <p:spPr>
          <a:xfrm>
            <a:off x="2243850" y="2379913"/>
            <a:ext cx="4656300" cy="32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2pPr>
            <a:lvl3pPr lvl="2"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3pPr>
            <a:lvl4pPr lvl="3"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4pPr>
            <a:lvl5pPr lvl="4"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5pPr>
            <a:lvl6pPr lvl="5"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6pPr>
            <a:lvl7pPr lvl="6"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7pPr>
            <a:lvl8pPr lvl="7"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8pPr>
            <a:lvl9pPr lvl="8"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9pPr>
          </a:lstStyle>
          <a:p/>
        </p:txBody>
      </p:sp>
      <p:sp>
        <p:nvSpPr>
          <p:cNvPr id="12" name="Google Shape;12;p2"/>
          <p:cNvSpPr/>
          <p:nvPr/>
        </p:nvSpPr>
        <p:spPr>
          <a:xfrm>
            <a:off x="7321790" y="-9925"/>
            <a:ext cx="1299900" cy="51885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1_1_2_1">
    <p:bg>
      <p:bgPr>
        <a:solidFill>
          <a:srgbClr val="FDF3E5">
            <a:alpha val="29620"/>
          </a:srgbClr>
        </a:solidFill>
      </p:bgPr>
    </p:bg>
    <p:spTree>
      <p:nvGrpSpPr>
        <p:cNvPr id="96" name="Shape 96"/>
        <p:cNvGrpSpPr/>
        <p:nvPr/>
      </p:nvGrpSpPr>
      <p:grpSpPr>
        <a:xfrm>
          <a:off x="0" y="0"/>
          <a:ext cx="0" cy="0"/>
          <a:chOff x="0" y="0"/>
          <a:chExt cx="0" cy="0"/>
        </a:xfrm>
      </p:grpSpPr>
      <p:sp>
        <p:nvSpPr>
          <p:cNvPr id="97" name="Google Shape;97;p11"/>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0" y="1652100"/>
            <a:ext cx="4017300" cy="24465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491"/>
              </a:solidFill>
            </a:endParaRPr>
          </a:p>
        </p:txBody>
      </p:sp>
      <p:sp>
        <p:nvSpPr>
          <p:cNvPr id="99" name="Google Shape;99;p11"/>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1600">
                <a:solidFill>
                  <a:srgbClr val="FDF3E5"/>
                </a:solidFill>
              </a:defRPr>
            </a:lvl2pPr>
            <a:lvl3pPr lvl="2" rtl="0">
              <a:spcBef>
                <a:spcPts val="0"/>
              </a:spcBef>
              <a:spcAft>
                <a:spcPts val="0"/>
              </a:spcAft>
              <a:buClr>
                <a:srgbClr val="FDF3E5"/>
              </a:buClr>
              <a:buSzPts val="1600"/>
              <a:buNone/>
              <a:defRPr sz="1600">
                <a:solidFill>
                  <a:srgbClr val="FDF3E5"/>
                </a:solidFill>
              </a:defRPr>
            </a:lvl3pPr>
            <a:lvl4pPr lvl="3" rtl="0">
              <a:spcBef>
                <a:spcPts val="0"/>
              </a:spcBef>
              <a:spcAft>
                <a:spcPts val="0"/>
              </a:spcAft>
              <a:buClr>
                <a:srgbClr val="FDF3E5"/>
              </a:buClr>
              <a:buSzPts val="1600"/>
              <a:buNone/>
              <a:defRPr sz="1600">
                <a:solidFill>
                  <a:srgbClr val="FDF3E5"/>
                </a:solidFill>
              </a:defRPr>
            </a:lvl4pPr>
            <a:lvl5pPr lvl="4" rtl="0">
              <a:spcBef>
                <a:spcPts val="0"/>
              </a:spcBef>
              <a:spcAft>
                <a:spcPts val="0"/>
              </a:spcAft>
              <a:buClr>
                <a:srgbClr val="FDF3E5"/>
              </a:buClr>
              <a:buSzPts val="1600"/>
              <a:buNone/>
              <a:defRPr sz="1600">
                <a:solidFill>
                  <a:srgbClr val="FDF3E5"/>
                </a:solidFill>
              </a:defRPr>
            </a:lvl5pPr>
            <a:lvl6pPr lvl="5" rtl="0">
              <a:spcBef>
                <a:spcPts val="0"/>
              </a:spcBef>
              <a:spcAft>
                <a:spcPts val="0"/>
              </a:spcAft>
              <a:buClr>
                <a:srgbClr val="FDF3E5"/>
              </a:buClr>
              <a:buSzPts val="1600"/>
              <a:buNone/>
              <a:defRPr sz="1600">
                <a:solidFill>
                  <a:srgbClr val="FDF3E5"/>
                </a:solidFill>
              </a:defRPr>
            </a:lvl6pPr>
            <a:lvl7pPr lvl="6" rtl="0">
              <a:spcBef>
                <a:spcPts val="0"/>
              </a:spcBef>
              <a:spcAft>
                <a:spcPts val="0"/>
              </a:spcAft>
              <a:buClr>
                <a:srgbClr val="FDF3E5"/>
              </a:buClr>
              <a:buSzPts val="1600"/>
              <a:buNone/>
              <a:defRPr sz="1600">
                <a:solidFill>
                  <a:srgbClr val="FDF3E5"/>
                </a:solidFill>
              </a:defRPr>
            </a:lvl7pPr>
            <a:lvl8pPr lvl="7" rtl="0">
              <a:spcBef>
                <a:spcPts val="0"/>
              </a:spcBef>
              <a:spcAft>
                <a:spcPts val="0"/>
              </a:spcAft>
              <a:buClr>
                <a:srgbClr val="FDF3E5"/>
              </a:buClr>
              <a:buSzPts val="1600"/>
              <a:buNone/>
              <a:defRPr sz="1600">
                <a:solidFill>
                  <a:srgbClr val="FDF3E5"/>
                </a:solidFill>
              </a:defRPr>
            </a:lvl8pPr>
            <a:lvl9pPr lvl="8" rtl="0">
              <a:spcBef>
                <a:spcPts val="0"/>
              </a:spcBef>
              <a:spcAft>
                <a:spcPts val="0"/>
              </a:spcAft>
              <a:buClr>
                <a:srgbClr val="FDF3E5"/>
              </a:buClr>
              <a:buSzPts val="1600"/>
              <a:buNone/>
              <a:defRPr sz="1600">
                <a:solidFill>
                  <a:srgbClr val="FDF3E5"/>
                </a:solidFill>
              </a:defRPr>
            </a:lvl9pPr>
          </a:lstStyle>
          <a:p/>
        </p:txBody>
      </p:sp>
      <p:sp>
        <p:nvSpPr>
          <p:cNvPr id="100" name="Google Shape;100;p11"/>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p:txBody>
      </p:sp>
      <p:sp>
        <p:nvSpPr>
          <p:cNvPr id="101" name="Google Shape;101;p11"/>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03" name="Google Shape;103;p11"/>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11_1_2_1_1">
    <p:bg>
      <p:bgPr>
        <a:solidFill>
          <a:srgbClr val="FDF3E5">
            <a:alpha val="29620"/>
          </a:srgbClr>
        </a:solidFill>
      </p:bgPr>
    </p:bg>
    <p:spTree>
      <p:nvGrpSpPr>
        <p:cNvPr id="104" name="Shape 104"/>
        <p:cNvGrpSpPr/>
        <p:nvPr/>
      </p:nvGrpSpPr>
      <p:grpSpPr>
        <a:xfrm>
          <a:off x="0" y="0"/>
          <a:ext cx="0" cy="0"/>
          <a:chOff x="0" y="0"/>
          <a:chExt cx="0" cy="0"/>
        </a:xfrm>
      </p:grpSpPr>
      <p:sp>
        <p:nvSpPr>
          <p:cNvPr id="105" name="Google Shape;105;p12"/>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2"/>
          <p:cNvSpPr/>
          <p:nvPr/>
        </p:nvSpPr>
        <p:spPr>
          <a:xfrm>
            <a:off x="3429000" y="1652100"/>
            <a:ext cx="5715000" cy="24465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491"/>
              </a:solidFill>
            </a:endParaRPr>
          </a:p>
        </p:txBody>
      </p:sp>
      <p:sp>
        <p:nvSpPr>
          <p:cNvPr id="107" name="Google Shape;107;p12"/>
          <p:cNvSpPr txBox="1"/>
          <p:nvPr>
            <p:ph idx="1" type="subTitle"/>
          </p:nvPr>
        </p:nvSpPr>
        <p:spPr>
          <a:xfrm>
            <a:off x="3731150" y="1983150"/>
            <a:ext cx="5031000" cy="178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p:txBody>
      </p:sp>
      <p:sp>
        <p:nvSpPr>
          <p:cNvPr id="108" name="Google Shape;108;p12"/>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2"/>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10" name="Google Shape;110;p12"/>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1" type="blank">
  <p:cSld name="BLANK">
    <p:bg>
      <p:bgPr>
        <a:solidFill>
          <a:srgbClr val="FDF3E5">
            <a:alpha val="29620"/>
          </a:srgbClr>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2" name="Shape 112"/>
        <p:cNvGrpSpPr/>
        <p:nvPr/>
      </p:nvGrpSpPr>
      <p:grpSpPr>
        <a:xfrm>
          <a:off x="0" y="0"/>
          <a:ext cx="0" cy="0"/>
          <a:chOff x="0" y="0"/>
          <a:chExt cx="0" cy="0"/>
        </a:xfrm>
      </p:grpSpPr>
      <p:sp>
        <p:nvSpPr>
          <p:cNvPr id="113" name="Google Shape;11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15" name="Google Shape;11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solidFill>
          <a:srgbClr val="FDF3E5">
            <a:alpha val="29620"/>
          </a:srgbClr>
        </a:solidFill>
      </p:bgPr>
    </p:bg>
    <p:spTree>
      <p:nvGrpSpPr>
        <p:cNvPr id="119" name="Shape 119"/>
        <p:cNvGrpSpPr/>
        <p:nvPr/>
      </p:nvGrpSpPr>
      <p:grpSpPr>
        <a:xfrm>
          <a:off x="0" y="0"/>
          <a:ext cx="0" cy="0"/>
          <a:chOff x="0" y="0"/>
          <a:chExt cx="0" cy="0"/>
        </a:xfrm>
      </p:grpSpPr>
      <p:sp>
        <p:nvSpPr>
          <p:cNvPr id="120" name="Google Shape;120;p16"/>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ph type="ctrTitle"/>
          </p:nvPr>
        </p:nvSpPr>
        <p:spPr>
          <a:xfrm>
            <a:off x="480150" y="2020088"/>
            <a:ext cx="8183700" cy="4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338987"/>
              </a:buClr>
              <a:buSzPts val="3600"/>
              <a:buFont typeface="Josefin Sans"/>
              <a:buNone/>
              <a:defRPr b="1" sz="3600">
                <a:solidFill>
                  <a:srgbClr val="338987"/>
                </a:solidFill>
                <a:latin typeface="Josefin Sans"/>
                <a:ea typeface="Josefin Sans"/>
                <a:cs typeface="Josefin Sans"/>
                <a:sym typeface="Josefin Sans"/>
              </a:defRPr>
            </a:lvl1pPr>
            <a:lvl2pPr lvl="1" rtl="0" algn="ctr">
              <a:spcBef>
                <a:spcPts val="0"/>
              </a:spcBef>
              <a:spcAft>
                <a:spcPts val="0"/>
              </a:spcAft>
              <a:buClr>
                <a:srgbClr val="338987"/>
              </a:buClr>
              <a:buSzPts val="5200"/>
              <a:buNone/>
              <a:defRPr sz="5200">
                <a:solidFill>
                  <a:srgbClr val="338987"/>
                </a:solidFill>
              </a:defRPr>
            </a:lvl2pPr>
            <a:lvl3pPr lvl="2" rtl="0" algn="ctr">
              <a:spcBef>
                <a:spcPts val="0"/>
              </a:spcBef>
              <a:spcAft>
                <a:spcPts val="0"/>
              </a:spcAft>
              <a:buClr>
                <a:srgbClr val="338987"/>
              </a:buClr>
              <a:buSzPts val="5200"/>
              <a:buNone/>
              <a:defRPr sz="5200">
                <a:solidFill>
                  <a:srgbClr val="338987"/>
                </a:solidFill>
              </a:defRPr>
            </a:lvl3pPr>
            <a:lvl4pPr lvl="3" rtl="0" algn="ctr">
              <a:spcBef>
                <a:spcPts val="0"/>
              </a:spcBef>
              <a:spcAft>
                <a:spcPts val="0"/>
              </a:spcAft>
              <a:buClr>
                <a:srgbClr val="338987"/>
              </a:buClr>
              <a:buSzPts val="5200"/>
              <a:buNone/>
              <a:defRPr sz="5200">
                <a:solidFill>
                  <a:srgbClr val="338987"/>
                </a:solidFill>
              </a:defRPr>
            </a:lvl4pPr>
            <a:lvl5pPr lvl="4" rtl="0" algn="ctr">
              <a:spcBef>
                <a:spcPts val="0"/>
              </a:spcBef>
              <a:spcAft>
                <a:spcPts val="0"/>
              </a:spcAft>
              <a:buClr>
                <a:srgbClr val="338987"/>
              </a:buClr>
              <a:buSzPts val="5200"/>
              <a:buNone/>
              <a:defRPr sz="5200">
                <a:solidFill>
                  <a:srgbClr val="338987"/>
                </a:solidFill>
              </a:defRPr>
            </a:lvl5pPr>
            <a:lvl6pPr lvl="5" rtl="0" algn="ctr">
              <a:spcBef>
                <a:spcPts val="0"/>
              </a:spcBef>
              <a:spcAft>
                <a:spcPts val="0"/>
              </a:spcAft>
              <a:buClr>
                <a:srgbClr val="338987"/>
              </a:buClr>
              <a:buSzPts val="5200"/>
              <a:buNone/>
              <a:defRPr sz="5200">
                <a:solidFill>
                  <a:srgbClr val="338987"/>
                </a:solidFill>
              </a:defRPr>
            </a:lvl6pPr>
            <a:lvl7pPr lvl="6" rtl="0" algn="ctr">
              <a:spcBef>
                <a:spcPts val="0"/>
              </a:spcBef>
              <a:spcAft>
                <a:spcPts val="0"/>
              </a:spcAft>
              <a:buClr>
                <a:srgbClr val="338987"/>
              </a:buClr>
              <a:buSzPts val="5200"/>
              <a:buNone/>
              <a:defRPr sz="5200">
                <a:solidFill>
                  <a:srgbClr val="338987"/>
                </a:solidFill>
              </a:defRPr>
            </a:lvl7pPr>
            <a:lvl8pPr lvl="7" rtl="0" algn="ctr">
              <a:spcBef>
                <a:spcPts val="0"/>
              </a:spcBef>
              <a:spcAft>
                <a:spcPts val="0"/>
              </a:spcAft>
              <a:buClr>
                <a:srgbClr val="338987"/>
              </a:buClr>
              <a:buSzPts val="5200"/>
              <a:buNone/>
              <a:defRPr sz="5200">
                <a:solidFill>
                  <a:srgbClr val="338987"/>
                </a:solidFill>
              </a:defRPr>
            </a:lvl8pPr>
            <a:lvl9pPr lvl="8" rtl="0" algn="ctr">
              <a:spcBef>
                <a:spcPts val="0"/>
              </a:spcBef>
              <a:spcAft>
                <a:spcPts val="0"/>
              </a:spcAft>
              <a:buClr>
                <a:srgbClr val="338987"/>
              </a:buClr>
              <a:buSzPts val="5200"/>
              <a:buNone/>
              <a:defRPr sz="5200">
                <a:solidFill>
                  <a:srgbClr val="338987"/>
                </a:solidFill>
              </a:defRPr>
            </a:lvl9pPr>
          </a:lstStyle>
          <a:p/>
        </p:txBody>
      </p:sp>
      <p:sp>
        <p:nvSpPr>
          <p:cNvPr id="122" name="Google Shape;122;p16"/>
          <p:cNvSpPr txBox="1"/>
          <p:nvPr>
            <p:ph idx="1" type="subTitle"/>
          </p:nvPr>
        </p:nvSpPr>
        <p:spPr>
          <a:xfrm>
            <a:off x="2243850" y="2379913"/>
            <a:ext cx="4656300" cy="32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2pPr>
            <a:lvl3pPr lvl="2"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3pPr>
            <a:lvl4pPr lvl="3"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4pPr>
            <a:lvl5pPr lvl="4"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5pPr>
            <a:lvl6pPr lvl="5"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6pPr>
            <a:lvl7pPr lvl="6"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7pPr>
            <a:lvl8pPr lvl="7"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8pPr>
            <a:lvl9pPr lvl="8"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9pPr>
          </a:lstStyle>
          <a:p/>
        </p:txBody>
      </p:sp>
      <p:sp>
        <p:nvSpPr>
          <p:cNvPr id="123" name="Google Shape;123;p16"/>
          <p:cNvSpPr/>
          <p:nvPr/>
        </p:nvSpPr>
        <p:spPr>
          <a:xfrm>
            <a:off x="7321790" y="-9925"/>
            <a:ext cx="1299900" cy="51885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bg>
      <p:bgPr>
        <a:solidFill>
          <a:srgbClr val="FDF3E5">
            <a:alpha val="29620"/>
          </a:srgbClr>
        </a:solidFill>
      </p:bgPr>
    </p:bg>
    <p:spTree>
      <p:nvGrpSpPr>
        <p:cNvPr id="124" name="Shape 124"/>
        <p:cNvGrpSpPr/>
        <p:nvPr/>
      </p:nvGrpSpPr>
      <p:grpSpPr>
        <a:xfrm>
          <a:off x="0" y="0"/>
          <a:ext cx="0" cy="0"/>
          <a:chOff x="0" y="0"/>
          <a:chExt cx="0" cy="0"/>
        </a:xfrm>
      </p:grpSpPr>
      <p:sp>
        <p:nvSpPr>
          <p:cNvPr id="125" name="Google Shape;125;p17"/>
          <p:cNvSpPr txBox="1"/>
          <p:nvPr>
            <p:ph type="ctrTitle"/>
          </p:nvPr>
        </p:nvSpPr>
        <p:spPr>
          <a:xfrm>
            <a:off x="2602214" y="8701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126" name="Google Shape;126;p17"/>
          <p:cNvSpPr txBox="1"/>
          <p:nvPr>
            <p:ph idx="1" type="subTitle"/>
          </p:nvPr>
        </p:nvSpPr>
        <p:spPr>
          <a:xfrm>
            <a:off x="2602213" y="12851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27" name="Google Shape;127;p17"/>
          <p:cNvSpPr txBox="1"/>
          <p:nvPr>
            <p:ph hasCustomPrompt="1" idx="2" type="title"/>
          </p:nvPr>
        </p:nvSpPr>
        <p:spPr>
          <a:xfrm>
            <a:off x="2602224" y="520635"/>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28" name="Google Shape;128;p17"/>
          <p:cNvSpPr txBox="1"/>
          <p:nvPr>
            <p:ph idx="3" type="ctrTitle"/>
          </p:nvPr>
        </p:nvSpPr>
        <p:spPr>
          <a:xfrm>
            <a:off x="4899589" y="8667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129" name="Google Shape;129;p17"/>
          <p:cNvSpPr txBox="1"/>
          <p:nvPr>
            <p:ph idx="4" type="subTitle"/>
          </p:nvPr>
        </p:nvSpPr>
        <p:spPr>
          <a:xfrm>
            <a:off x="4899584" y="1279883"/>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30" name="Google Shape;130;p17"/>
          <p:cNvSpPr txBox="1"/>
          <p:nvPr>
            <p:ph hasCustomPrompt="1" idx="5" type="title"/>
          </p:nvPr>
        </p:nvSpPr>
        <p:spPr>
          <a:xfrm>
            <a:off x="4899599" y="51723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p:nvPr>
            <p:ph idx="6" type="ctrTitle"/>
          </p:nvPr>
        </p:nvSpPr>
        <p:spPr>
          <a:xfrm>
            <a:off x="2602214" y="39184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132" name="Google Shape;132;p17"/>
          <p:cNvSpPr txBox="1"/>
          <p:nvPr>
            <p:ph idx="7" type="subTitle"/>
          </p:nvPr>
        </p:nvSpPr>
        <p:spPr>
          <a:xfrm>
            <a:off x="2602213" y="43315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33" name="Google Shape;133;p17"/>
          <p:cNvSpPr txBox="1"/>
          <p:nvPr>
            <p:ph hasCustomPrompt="1" idx="8" type="title"/>
          </p:nvPr>
        </p:nvSpPr>
        <p:spPr>
          <a:xfrm>
            <a:off x="2602224" y="35689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17"/>
          <p:cNvSpPr txBox="1"/>
          <p:nvPr>
            <p:ph idx="9" type="ctrTitle"/>
          </p:nvPr>
        </p:nvSpPr>
        <p:spPr>
          <a:xfrm>
            <a:off x="4899589" y="39184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297775"/>
              </a:buClr>
              <a:buSzPts val="1200"/>
              <a:buNone/>
              <a:defRPr sz="1200">
                <a:solidFill>
                  <a:srgbClr val="297775"/>
                </a:solidFill>
              </a:defRPr>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p:txBody>
      </p:sp>
      <p:sp>
        <p:nvSpPr>
          <p:cNvPr id="135" name="Google Shape;135;p17"/>
          <p:cNvSpPr txBox="1"/>
          <p:nvPr>
            <p:ph idx="13" type="subTitle"/>
          </p:nvPr>
        </p:nvSpPr>
        <p:spPr>
          <a:xfrm>
            <a:off x="4899588" y="43334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36" name="Google Shape;136;p17"/>
          <p:cNvSpPr txBox="1"/>
          <p:nvPr>
            <p:ph hasCustomPrompt="1" idx="14" type="title"/>
          </p:nvPr>
        </p:nvSpPr>
        <p:spPr>
          <a:xfrm>
            <a:off x="4899599" y="3568935"/>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17"/>
          <p:cNvSpPr/>
          <p:nvPr/>
        </p:nvSpPr>
        <p:spPr>
          <a:xfrm>
            <a:off x="219000" y="1953395"/>
            <a:ext cx="8706000" cy="12384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0" y="2063077"/>
            <a:ext cx="9144000" cy="997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txBox="1"/>
          <p:nvPr>
            <p:ph idx="15"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41" name="Google Shape;141;p17"/>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5">
    <p:bg>
      <p:bgPr>
        <a:solidFill>
          <a:srgbClr val="FDF3E5">
            <a:alpha val="29620"/>
          </a:srgbClr>
        </a:solidFill>
      </p:bgPr>
    </p:bg>
    <p:spTree>
      <p:nvGrpSpPr>
        <p:cNvPr id="142" name="Shape 142"/>
        <p:cNvGrpSpPr/>
        <p:nvPr/>
      </p:nvGrpSpPr>
      <p:grpSpPr>
        <a:xfrm>
          <a:off x="0" y="0"/>
          <a:ext cx="0" cy="0"/>
          <a:chOff x="0" y="0"/>
          <a:chExt cx="0" cy="0"/>
        </a:xfrm>
      </p:grpSpPr>
      <p:sp>
        <p:nvSpPr>
          <p:cNvPr id="143" name="Google Shape;143;p18"/>
          <p:cNvSpPr/>
          <p:nvPr/>
        </p:nvSpPr>
        <p:spPr>
          <a:xfrm>
            <a:off x="788150" y="751850"/>
            <a:ext cx="3867300" cy="36438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txBox="1"/>
          <p:nvPr>
            <p:ph type="ctrTitle"/>
          </p:nvPr>
        </p:nvSpPr>
        <p:spPr>
          <a:xfrm>
            <a:off x="5155260" y="822700"/>
            <a:ext cx="30909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2800"/>
              <a:buNone/>
              <a:defRPr>
                <a:solidFill>
                  <a:srgbClr val="338987"/>
                </a:solidFill>
              </a:defRPr>
            </a:lvl1pPr>
            <a:lvl2pPr lvl="1" rtl="0" algn="r">
              <a:spcBef>
                <a:spcPts val="0"/>
              </a:spcBef>
              <a:spcAft>
                <a:spcPts val="0"/>
              </a:spcAft>
              <a:buClr>
                <a:srgbClr val="338987"/>
              </a:buClr>
              <a:buSzPts val="1600"/>
              <a:buNone/>
              <a:defRPr sz="1600">
                <a:solidFill>
                  <a:srgbClr val="338987"/>
                </a:solidFill>
              </a:defRPr>
            </a:lvl2pPr>
            <a:lvl3pPr lvl="2" rtl="0" algn="r">
              <a:spcBef>
                <a:spcPts val="0"/>
              </a:spcBef>
              <a:spcAft>
                <a:spcPts val="0"/>
              </a:spcAft>
              <a:buClr>
                <a:srgbClr val="338987"/>
              </a:buClr>
              <a:buSzPts val="1600"/>
              <a:buNone/>
              <a:defRPr sz="1600">
                <a:solidFill>
                  <a:srgbClr val="338987"/>
                </a:solidFill>
              </a:defRPr>
            </a:lvl3pPr>
            <a:lvl4pPr lvl="3" rtl="0" algn="r">
              <a:spcBef>
                <a:spcPts val="0"/>
              </a:spcBef>
              <a:spcAft>
                <a:spcPts val="0"/>
              </a:spcAft>
              <a:buClr>
                <a:srgbClr val="338987"/>
              </a:buClr>
              <a:buSzPts val="1600"/>
              <a:buNone/>
              <a:defRPr sz="1600">
                <a:solidFill>
                  <a:srgbClr val="338987"/>
                </a:solidFill>
              </a:defRPr>
            </a:lvl4pPr>
            <a:lvl5pPr lvl="4" rtl="0" algn="r">
              <a:spcBef>
                <a:spcPts val="0"/>
              </a:spcBef>
              <a:spcAft>
                <a:spcPts val="0"/>
              </a:spcAft>
              <a:buClr>
                <a:srgbClr val="338987"/>
              </a:buClr>
              <a:buSzPts val="1600"/>
              <a:buNone/>
              <a:defRPr sz="1600">
                <a:solidFill>
                  <a:srgbClr val="338987"/>
                </a:solidFill>
              </a:defRPr>
            </a:lvl5pPr>
            <a:lvl6pPr lvl="5" rtl="0" algn="r">
              <a:spcBef>
                <a:spcPts val="0"/>
              </a:spcBef>
              <a:spcAft>
                <a:spcPts val="0"/>
              </a:spcAft>
              <a:buClr>
                <a:srgbClr val="338987"/>
              </a:buClr>
              <a:buSzPts val="1600"/>
              <a:buNone/>
              <a:defRPr sz="1600">
                <a:solidFill>
                  <a:srgbClr val="338987"/>
                </a:solidFill>
              </a:defRPr>
            </a:lvl6pPr>
            <a:lvl7pPr lvl="6" rtl="0" algn="r">
              <a:spcBef>
                <a:spcPts val="0"/>
              </a:spcBef>
              <a:spcAft>
                <a:spcPts val="0"/>
              </a:spcAft>
              <a:buClr>
                <a:srgbClr val="338987"/>
              </a:buClr>
              <a:buSzPts val="1600"/>
              <a:buNone/>
              <a:defRPr sz="1600">
                <a:solidFill>
                  <a:srgbClr val="338987"/>
                </a:solidFill>
              </a:defRPr>
            </a:lvl7pPr>
            <a:lvl8pPr lvl="7" rtl="0" algn="r">
              <a:spcBef>
                <a:spcPts val="0"/>
              </a:spcBef>
              <a:spcAft>
                <a:spcPts val="0"/>
              </a:spcAft>
              <a:buClr>
                <a:srgbClr val="338987"/>
              </a:buClr>
              <a:buSzPts val="1600"/>
              <a:buNone/>
              <a:defRPr sz="1600">
                <a:solidFill>
                  <a:srgbClr val="338987"/>
                </a:solidFill>
              </a:defRPr>
            </a:lvl8pPr>
            <a:lvl9pPr lvl="8" rtl="0" algn="r">
              <a:spcBef>
                <a:spcPts val="0"/>
              </a:spcBef>
              <a:spcAft>
                <a:spcPts val="0"/>
              </a:spcAft>
              <a:buClr>
                <a:srgbClr val="338987"/>
              </a:buClr>
              <a:buSzPts val="1600"/>
              <a:buNone/>
              <a:defRPr sz="1600">
                <a:solidFill>
                  <a:srgbClr val="338987"/>
                </a:solidFill>
              </a:defRPr>
            </a:lvl9pPr>
          </a:lstStyle>
          <a:p/>
        </p:txBody>
      </p:sp>
      <p:sp>
        <p:nvSpPr>
          <p:cNvPr id="145" name="Google Shape;145;p18"/>
          <p:cNvSpPr txBox="1"/>
          <p:nvPr>
            <p:ph idx="1" type="subTitle"/>
          </p:nvPr>
        </p:nvSpPr>
        <p:spPr>
          <a:xfrm>
            <a:off x="5115400" y="2760425"/>
            <a:ext cx="3130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338987"/>
              </a:buClr>
              <a:buSzPts val="1200"/>
              <a:buNone/>
              <a:defRPr>
                <a:solidFill>
                  <a:srgbClr val="338987"/>
                </a:solidFill>
              </a:defRPr>
            </a:lvl1pPr>
            <a:lvl2pPr lvl="1" rtl="0" algn="r">
              <a:lnSpc>
                <a:spcPct val="100000"/>
              </a:lnSpc>
              <a:spcBef>
                <a:spcPts val="0"/>
              </a:spcBef>
              <a:spcAft>
                <a:spcPts val="0"/>
              </a:spcAft>
              <a:buClr>
                <a:srgbClr val="338987"/>
              </a:buClr>
              <a:buSzPts val="1200"/>
              <a:buNone/>
              <a:defRPr>
                <a:solidFill>
                  <a:srgbClr val="338987"/>
                </a:solidFill>
              </a:defRPr>
            </a:lvl2pPr>
            <a:lvl3pPr lvl="2" rtl="0" algn="r">
              <a:lnSpc>
                <a:spcPct val="100000"/>
              </a:lnSpc>
              <a:spcBef>
                <a:spcPts val="0"/>
              </a:spcBef>
              <a:spcAft>
                <a:spcPts val="0"/>
              </a:spcAft>
              <a:buClr>
                <a:srgbClr val="338987"/>
              </a:buClr>
              <a:buSzPts val="1200"/>
              <a:buNone/>
              <a:defRPr>
                <a:solidFill>
                  <a:srgbClr val="338987"/>
                </a:solidFill>
              </a:defRPr>
            </a:lvl3pPr>
            <a:lvl4pPr lvl="3" rtl="0" algn="r">
              <a:lnSpc>
                <a:spcPct val="100000"/>
              </a:lnSpc>
              <a:spcBef>
                <a:spcPts val="0"/>
              </a:spcBef>
              <a:spcAft>
                <a:spcPts val="0"/>
              </a:spcAft>
              <a:buClr>
                <a:srgbClr val="338987"/>
              </a:buClr>
              <a:buSzPts val="1200"/>
              <a:buNone/>
              <a:defRPr>
                <a:solidFill>
                  <a:srgbClr val="338987"/>
                </a:solidFill>
              </a:defRPr>
            </a:lvl4pPr>
            <a:lvl5pPr lvl="4" rtl="0" algn="r">
              <a:lnSpc>
                <a:spcPct val="100000"/>
              </a:lnSpc>
              <a:spcBef>
                <a:spcPts val="0"/>
              </a:spcBef>
              <a:spcAft>
                <a:spcPts val="0"/>
              </a:spcAft>
              <a:buClr>
                <a:srgbClr val="338987"/>
              </a:buClr>
              <a:buSzPts val="1200"/>
              <a:buNone/>
              <a:defRPr>
                <a:solidFill>
                  <a:srgbClr val="338987"/>
                </a:solidFill>
              </a:defRPr>
            </a:lvl5pPr>
            <a:lvl6pPr lvl="5" rtl="0" algn="r">
              <a:lnSpc>
                <a:spcPct val="100000"/>
              </a:lnSpc>
              <a:spcBef>
                <a:spcPts val="0"/>
              </a:spcBef>
              <a:spcAft>
                <a:spcPts val="0"/>
              </a:spcAft>
              <a:buClr>
                <a:srgbClr val="338987"/>
              </a:buClr>
              <a:buSzPts val="1200"/>
              <a:buNone/>
              <a:defRPr>
                <a:solidFill>
                  <a:srgbClr val="338987"/>
                </a:solidFill>
              </a:defRPr>
            </a:lvl6pPr>
            <a:lvl7pPr lvl="6" rtl="0" algn="r">
              <a:lnSpc>
                <a:spcPct val="100000"/>
              </a:lnSpc>
              <a:spcBef>
                <a:spcPts val="0"/>
              </a:spcBef>
              <a:spcAft>
                <a:spcPts val="0"/>
              </a:spcAft>
              <a:buClr>
                <a:srgbClr val="338987"/>
              </a:buClr>
              <a:buSzPts val="1200"/>
              <a:buNone/>
              <a:defRPr>
                <a:solidFill>
                  <a:srgbClr val="338987"/>
                </a:solidFill>
              </a:defRPr>
            </a:lvl7pPr>
            <a:lvl8pPr lvl="7" rtl="0" algn="r">
              <a:lnSpc>
                <a:spcPct val="100000"/>
              </a:lnSpc>
              <a:spcBef>
                <a:spcPts val="0"/>
              </a:spcBef>
              <a:spcAft>
                <a:spcPts val="0"/>
              </a:spcAft>
              <a:buClr>
                <a:srgbClr val="338987"/>
              </a:buClr>
              <a:buSzPts val="1200"/>
              <a:buNone/>
              <a:defRPr>
                <a:solidFill>
                  <a:srgbClr val="338987"/>
                </a:solidFill>
              </a:defRPr>
            </a:lvl8pPr>
            <a:lvl9pPr lvl="8" rtl="0" algn="r">
              <a:lnSpc>
                <a:spcPct val="100000"/>
              </a:lnSpc>
              <a:spcBef>
                <a:spcPts val="0"/>
              </a:spcBef>
              <a:spcAft>
                <a:spcPts val="0"/>
              </a:spcAft>
              <a:buClr>
                <a:srgbClr val="338987"/>
              </a:buClr>
              <a:buSzPts val="1200"/>
              <a:buNone/>
              <a:defRPr>
                <a:solidFill>
                  <a:srgbClr val="338987"/>
                </a:solidFill>
              </a:defRPr>
            </a:lvl9pPr>
          </a:lstStyle>
          <a:p/>
        </p:txBody>
      </p:sp>
      <p:sp>
        <p:nvSpPr>
          <p:cNvPr id="146" name="Google Shape;146;p18"/>
          <p:cNvSpPr/>
          <p:nvPr/>
        </p:nvSpPr>
        <p:spPr>
          <a:xfrm>
            <a:off x="928100" y="618350"/>
            <a:ext cx="3597000" cy="39069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49" name="Google Shape;149;p18"/>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6">
    <p:bg>
      <p:bgPr>
        <a:solidFill>
          <a:srgbClr val="FDF3E5">
            <a:alpha val="29620"/>
          </a:srgbClr>
        </a:solidFill>
      </p:bgPr>
    </p:bg>
    <p:spTree>
      <p:nvGrpSpPr>
        <p:cNvPr id="150" name="Shape 150"/>
        <p:cNvGrpSpPr/>
        <p:nvPr/>
      </p:nvGrpSpPr>
      <p:grpSpPr>
        <a:xfrm>
          <a:off x="0" y="0"/>
          <a:ext cx="0" cy="0"/>
          <a:chOff x="0" y="0"/>
          <a:chExt cx="0" cy="0"/>
        </a:xfrm>
      </p:grpSpPr>
      <p:sp>
        <p:nvSpPr>
          <p:cNvPr id="151" name="Google Shape;151;p19"/>
          <p:cNvSpPr/>
          <p:nvPr/>
        </p:nvSpPr>
        <p:spPr>
          <a:xfrm>
            <a:off x="0" y="0"/>
            <a:ext cx="9144000" cy="1045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0" y="4098000"/>
            <a:ext cx="9144000" cy="1045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9"/>
          <p:cNvCxnSpPr/>
          <p:nvPr/>
        </p:nvCxnSpPr>
        <p:spPr>
          <a:xfrm>
            <a:off x="829350" y="1479089"/>
            <a:ext cx="7485300" cy="0"/>
          </a:xfrm>
          <a:prstGeom prst="straightConnector1">
            <a:avLst/>
          </a:prstGeom>
          <a:noFill/>
          <a:ln cap="flat" cmpd="sng" w="19050">
            <a:solidFill>
              <a:srgbClr val="338987"/>
            </a:solidFill>
            <a:prstDash val="solid"/>
            <a:round/>
            <a:headEnd len="med" w="med" type="none"/>
            <a:tailEnd len="med" w="med" type="none"/>
          </a:ln>
        </p:spPr>
      </p:cxnSp>
      <p:cxnSp>
        <p:nvCxnSpPr>
          <p:cNvPr id="154" name="Google Shape;154;p19"/>
          <p:cNvCxnSpPr/>
          <p:nvPr/>
        </p:nvCxnSpPr>
        <p:spPr>
          <a:xfrm>
            <a:off x="829350" y="3650700"/>
            <a:ext cx="7485300" cy="0"/>
          </a:xfrm>
          <a:prstGeom prst="straightConnector1">
            <a:avLst/>
          </a:prstGeom>
          <a:noFill/>
          <a:ln cap="flat" cmpd="sng" w="19050">
            <a:solidFill>
              <a:srgbClr val="338987"/>
            </a:solidFill>
            <a:prstDash val="solid"/>
            <a:round/>
            <a:headEnd len="med" w="med" type="none"/>
            <a:tailEnd len="med" w="med" type="none"/>
          </a:ln>
        </p:spPr>
      </p:cxnSp>
      <p:sp>
        <p:nvSpPr>
          <p:cNvPr id="155" name="Google Shape;155;p19"/>
          <p:cNvSpPr txBox="1"/>
          <p:nvPr>
            <p:ph type="ctrTitle"/>
          </p:nvPr>
        </p:nvSpPr>
        <p:spPr>
          <a:xfrm>
            <a:off x="4785150" y="2783311"/>
            <a:ext cx="1623000" cy="7029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38987"/>
              </a:buClr>
              <a:buSzPts val="1200"/>
              <a:buNone/>
              <a:defRPr sz="1200">
                <a:solidFill>
                  <a:srgbClr val="338987"/>
                </a:solidFill>
              </a:defRPr>
            </a:lvl1pPr>
            <a:lvl2pPr lvl="1" rtl="0" algn="r">
              <a:spcBef>
                <a:spcPts val="0"/>
              </a:spcBef>
              <a:spcAft>
                <a:spcPts val="0"/>
              </a:spcAft>
              <a:buClr>
                <a:srgbClr val="338987"/>
              </a:buClr>
              <a:buSzPts val="1600"/>
              <a:buNone/>
              <a:defRPr sz="1600">
                <a:solidFill>
                  <a:srgbClr val="338987"/>
                </a:solidFill>
              </a:defRPr>
            </a:lvl2pPr>
            <a:lvl3pPr lvl="2" rtl="0" algn="r">
              <a:spcBef>
                <a:spcPts val="0"/>
              </a:spcBef>
              <a:spcAft>
                <a:spcPts val="0"/>
              </a:spcAft>
              <a:buClr>
                <a:srgbClr val="338987"/>
              </a:buClr>
              <a:buSzPts val="1600"/>
              <a:buNone/>
              <a:defRPr sz="1600">
                <a:solidFill>
                  <a:srgbClr val="338987"/>
                </a:solidFill>
              </a:defRPr>
            </a:lvl3pPr>
            <a:lvl4pPr lvl="3" rtl="0" algn="r">
              <a:spcBef>
                <a:spcPts val="0"/>
              </a:spcBef>
              <a:spcAft>
                <a:spcPts val="0"/>
              </a:spcAft>
              <a:buClr>
                <a:srgbClr val="338987"/>
              </a:buClr>
              <a:buSzPts val="1600"/>
              <a:buNone/>
              <a:defRPr sz="1600">
                <a:solidFill>
                  <a:srgbClr val="338987"/>
                </a:solidFill>
              </a:defRPr>
            </a:lvl4pPr>
            <a:lvl5pPr lvl="4" rtl="0" algn="r">
              <a:spcBef>
                <a:spcPts val="0"/>
              </a:spcBef>
              <a:spcAft>
                <a:spcPts val="0"/>
              </a:spcAft>
              <a:buClr>
                <a:srgbClr val="338987"/>
              </a:buClr>
              <a:buSzPts val="1600"/>
              <a:buNone/>
              <a:defRPr sz="1600">
                <a:solidFill>
                  <a:srgbClr val="338987"/>
                </a:solidFill>
              </a:defRPr>
            </a:lvl5pPr>
            <a:lvl6pPr lvl="5" rtl="0" algn="r">
              <a:spcBef>
                <a:spcPts val="0"/>
              </a:spcBef>
              <a:spcAft>
                <a:spcPts val="0"/>
              </a:spcAft>
              <a:buClr>
                <a:srgbClr val="338987"/>
              </a:buClr>
              <a:buSzPts val="1600"/>
              <a:buNone/>
              <a:defRPr sz="1600">
                <a:solidFill>
                  <a:srgbClr val="338987"/>
                </a:solidFill>
              </a:defRPr>
            </a:lvl6pPr>
            <a:lvl7pPr lvl="6" rtl="0" algn="r">
              <a:spcBef>
                <a:spcPts val="0"/>
              </a:spcBef>
              <a:spcAft>
                <a:spcPts val="0"/>
              </a:spcAft>
              <a:buClr>
                <a:srgbClr val="338987"/>
              </a:buClr>
              <a:buSzPts val="1600"/>
              <a:buNone/>
              <a:defRPr sz="1600">
                <a:solidFill>
                  <a:srgbClr val="338987"/>
                </a:solidFill>
              </a:defRPr>
            </a:lvl7pPr>
            <a:lvl8pPr lvl="7" rtl="0" algn="r">
              <a:spcBef>
                <a:spcPts val="0"/>
              </a:spcBef>
              <a:spcAft>
                <a:spcPts val="0"/>
              </a:spcAft>
              <a:buClr>
                <a:srgbClr val="338987"/>
              </a:buClr>
              <a:buSzPts val="1600"/>
              <a:buNone/>
              <a:defRPr sz="1600">
                <a:solidFill>
                  <a:srgbClr val="338987"/>
                </a:solidFill>
              </a:defRPr>
            </a:lvl8pPr>
            <a:lvl9pPr lvl="8" rtl="0" algn="r">
              <a:spcBef>
                <a:spcPts val="0"/>
              </a:spcBef>
              <a:spcAft>
                <a:spcPts val="0"/>
              </a:spcAft>
              <a:buClr>
                <a:srgbClr val="338987"/>
              </a:buClr>
              <a:buSzPts val="1600"/>
              <a:buNone/>
              <a:defRPr sz="1600">
                <a:solidFill>
                  <a:srgbClr val="338987"/>
                </a:solidFill>
              </a:defRPr>
            </a:lvl9pPr>
          </a:lstStyle>
          <a:p/>
        </p:txBody>
      </p:sp>
      <p:sp>
        <p:nvSpPr>
          <p:cNvPr id="156" name="Google Shape;156;p19"/>
          <p:cNvSpPr txBox="1"/>
          <p:nvPr>
            <p:ph idx="1" type="subTitle"/>
          </p:nvPr>
        </p:nvSpPr>
        <p:spPr>
          <a:xfrm>
            <a:off x="2396925" y="2334500"/>
            <a:ext cx="4224900" cy="66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rtl="0" algn="ctr">
              <a:lnSpc>
                <a:spcPct val="100000"/>
              </a:lnSpc>
              <a:spcBef>
                <a:spcPts val="0"/>
              </a:spcBef>
              <a:spcAft>
                <a:spcPts val="0"/>
              </a:spcAft>
              <a:buClr>
                <a:srgbClr val="338987"/>
              </a:buClr>
              <a:buSzPts val="1200"/>
              <a:buNone/>
              <a:defRPr>
                <a:solidFill>
                  <a:srgbClr val="338987"/>
                </a:solidFill>
              </a:defRPr>
            </a:lvl2pPr>
            <a:lvl3pPr lvl="2" rtl="0" algn="ctr">
              <a:lnSpc>
                <a:spcPct val="100000"/>
              </a:lnSpc>
              <a:spcBef>
                <a:spcPts val="0"/>
              </a:spcBef>
              <a:spcAft>
                <a:spcPts val="0"/>
              </a:spcAft>
              <a:buClr>
                <a:srgbClr val="338987"/>
              </a:buClr>
              <a:buSzPts val="1200"/>
              <a:buNone/>
              <a:defRPr>
                <a:solidFill>
                  <a:srgbClr val="338987"/>
                </a:solidFill>
              </a:defRPr>
            </a:lvl3pPr>
            <a:lvl4pPr lvl="3" rtl="0" algn="ctr">
              <a:lnSpc>
                <a:spcPct val="100000"/>
              </a:lnSpc>
              <a:spcBef>
                <a:spcPts val="0"/>
              </a:spcBef>
              <a:spcAft>
                <a:spcPts val="0"/>
              </a:spcAft>
              <a:buClr>
                <a:srgbClr val="338987"/>
              </a:buClr>
              <a:buSzPts val="1200"/>
              <a:buNone/>
              <a:defRPr>
                <a:solidFill>
                  <a:srgbClr val="338987"/>
                </a:solidFill>
              </a:defRPr>
            </a:lvl4pPr>
            <a:lvl5pPr lvl="4" rtl="0" algn="ctr">
              <a:lnSpc>
                <a:spcPct val="100000"/>
              </a:lnSpc>
              <a:spcBef>
                <a:spcPts val="0"/>
              </a:spcBef>
              <a:spcAft>
                <a:spcPts val="0"/>
              </a:spcAft>
              <a:buClr>
                <a:srgbClr val="338987"/>
              </a:buClr>
              <a:buSzPts val="1200"/>
              <a:buNone/>
              <a:defRPr>
                <a:solidFill>
                  <a:srgbClr val="338987"/>
                </a:solidFill>
              </a:defRPr>
            </a:lvl5pPr>
            <a:lvl6pPr lvl="5" rtl="0" algn="ctr">
              <a:lnSpc>
                <a:spcPct val="100000"/>
              </a:lnSpc>
              <a:spcBef>
                <a:spcPts val="0"/>
              </a:spcBef>
              <a:spcAft>
                <a:spcPts val="0"/>
              </a:spcAft>
              <a:buClr>
                <a:srgbClr val="338987"/>
              </a:buClr>
              <a:buSzPts val="1200"/>
              <a:buNone/>
              <a:defRPr>
                <a:solidFill>
                  <a:srgbClr val="338987"/>
                </a:solidFill>
              </a:defRPr>
            </a:lvl6pPr>
            <a:lvl7pPr lvl="6" rtl="0" algn="ctr">
              <a:lnSpc>
                <a:spcPct val="100000"/>
              </a:lnSpc>
              <a:spcBef>
                <a:spcPts val="0"/>
              </a:spcBef>
              <a:spcAft>
                <a:spcPts val="0"/>
              </a:spcAft>
              <a:buClr>
                <a:srgbClr val="338987"/>
              </a:buClr>
              <a:buSzPts val="1200"/>
              <a:buNone/>
              <a:defRPr>
                <a:solidFill>
                  <a:srgbClr val="338987"/>
                </a:solidFill>
              </a:defRPr>
            </a:lvl7pPr>
            <a:lvl8pPr lvl="7" rtl="0" algn="ctr">
              <a:lnSpc>
                <a:spcPct val="100000"/>
              </a:lnSpc>
              <a:spcBef>
                <a:spcPts val="0"/>
              </a:spcBef>
              <a:spcAft>
                <a:spcPts val="0"/>
              </a:spcAft>
              <a:buClr>
                <a:srgbClr val="338987"/>
              </a:buClr>
              <a:buSzPts val="1200"/>
              <a:buNone/>
              <a:defRPr>
                <a:solidFill>
                  <a:srgbClr val="338987"/>
                </a:solidFill>
              </a:defRPr>
            </a:lvl8pPr>
            <a:lvl9pPr lvl="8" rtl="0" algn="ctr">
              <a:lnSpc>
                <a:spcPct val="100000"/>
              </a:lnSpc>
              <a:spcBef>
                <a:spcPts val="0"/>
              </a:spcBef>
              <a:spcAft>
                <a:spcPts val="0"/>
              </a:spcAft>
              <a:buClr>
                <a:srgbClr val="338987"/>
              </a:buClr>
              <a:buSzPts val="1200"/>
              <a:buNone/>
              <a:defRPr>
                <a:solidFill>
                  <a:srgbClr val="338987"/>
                </a:solidFill>
              </a:defRPr>
            </a:lvl9pPr>
          </a:lstStyle>
          <a:p/>
        </p:txBody>
      </p:sp>
      <p:sp>
        <p:nvSpPr>
          <p:cNvPr id="157" name="Google Shape;157;p19"/>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59" name="Google Shape;159;p19"/>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ONLY_2_1">
    <p:bg>
      <p:bgPr>
        <a:solidFill>
          <a:srgbClr val="FDF3E5">
            <a:alpha val="29620"/>
          </a:srgbClr>
        </a:solidFill>
      </p:bgPr>
    </p:bg>
    <p:spTree>
      <p:nvGrpSpPr>
        <p:cNvPr id="160" name="Shape 160"/>
        <p:cNvGrpSpPr/>
        <p:nvPr/>
      </p:nvGrpSpPr>
      <p:grpSpPr>
        <a:xfrm>
          <a:off x="0" y="0"/>
          <a:ext cx="0" cy="0"/>
          <a:chOff x="0" y="0"/>
          <a:chExt cx="0" cy="0"/>
        </a:xfrm>
      </p:grpSpPr>
      <p:sp>
        <p:nvSpPr>
          <p:cNvPr id="161" name="Google Shape;161;p20"/>
          <p:cNvSpPr/>
          <p:nvPr/>
        </p:nvSpPr>
        <p:spPr>
          <a:xfrm>
            <a:off x="6101583" y="1133150"/>
            <a:ext cx="1407000" cy="40122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1764800" y="1133150"/>
            <a:ext cx="1407000" cy="40122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3704725" y="133500"/>
            <a:ext cx="1734600" cy="36438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530392" y="2638725"/>
            <a:ext cx="2055300" cy="22311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3548189" y="2638863"/>
            <a:ext cx="2055300" cy="22308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558918" y="2638787"/>
            <a:ext cx="2055300" cy="22308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txBox="1"/>
          <p:nvPr>
            <p:ph idx="1" type="subTitle"/>
          </p:nvPr>
        </p:nvSpPr>
        <p:spPr>
          <a:xfrm>
            <a:off x="649092"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168" name="Google Shape;168;p20"/>
          <p:cNvSpPr txBox="1"/>
          <p:nvPr>
            <p:ph type="ctrTitle"/>
          </p:nvPr>
        </p:nvSpPr>
        <p:spPr>
          <a:xfrm>
            <a:off x="248442"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169" name="Google Shape;169;p20"/>
          <p:cNvSpPr txBox="1"/>
          <p:nvPr>
            <p:ph idx="2" type="subTitle"/>
          </p:nvPr>
        </p:nvSpPr>
        <p:spPr>
          <a:xfrm>
            <a:off x="6677568"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170" name="Google Shape;170;p20"/>
          <p:cNvSpPr txBox="1"/>
          <p:nvPr>
            <p:ph idx="3" type="ctrTitle"/>
          </p:nvPr>
        </p:nvSpPr>
        <p:spPr>
          <a:xfrm>
            <a:off x="6276918"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171" name="Google Shape;171;p20"/>
          <p:cNvSpPr txBox="1"/>
          <p:nvPr>
            <p:ph idx="4" type="subTitle"/>
          </p:nvPr>
        </p:nvSpPr>
        <p:spPr>
          <a:xfrm>
            <a:off x="3666842"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172" name="Google Shape;172;p20"/>
          <p:cNvSpPr txBox="1"/>
          <p:nvPr>
            <p:ph idx="5" type="ctrTitle"/>
          </p:nvPr>
        </p:nvSpPr>
        <p:spPr>
          <a:xfrm>
            <a:off x="3266192"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173" name="Google Shape;173;p20"/>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idx="6"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75" name="Google Shape;175;p20"/>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3">
    <p:bg>
      <p:bgPr>
        <a:solidFill>
          <a:srgbClr val="FDF3E5">
            <a:alpha val="29620"/>
          </a:srgbClr>
        </a:solidFill>
      </p:bgPr>
    </p:bg>
    <p:spTree>
      <p:nvGrpSpPr>
        <p:cNvPr id="176" name="Shape 176"/>
        <p:cNvGrpSpPr/>
        <p:nvPr/>
      </p:nvGrpSpPr>
      <p:grpSpPr>
        <a:xfrm>
          <a:off x="0" y="0"/>
          <a:ext cx="0" cy="0"/>
          <a:chOff x="0" y="0"/>
          <a:chExt cx="0" cy="0"/>
        </a:xfrm>
      </p:grpSpPr>
      <p:sp>
        <p:nvSpPr>
          <p:cNvPr id="177" name="Google Shape;177;p21"/>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682050" y="1340375"/>
            <a:ext cx="7526100" cy="1486500"/>
          </a:xfrm>
          <a:prstGeom prst="rect">
            <a:avLst/>
          </a:prstGeom>
          <a:solidFill>
            <a:srgbClr val="FDF3E5"/>
          </a:solidFill>
          <a:ln cap="flat" cmpd="sng" w="19050">
            <a:solidFill>
              <a:srgbClr val="FDF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56225" y="3026125"/>
            <a:ext cx="7526100" cy="1486500"/>
          </a:xfrm>
          <a:prstGeom prst="rect">
            <a:avLst/>
          </a:prstGeom>
          <a:solidFill>
            <a:srgbClr val="FDF3E5"/>
          </a:solidFill>
          <a:ln cap="flat" cmpd="sng" w="19050">
            <a:solidFill>
              <a:srgbClr val="FDF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txBox="1"/>
          <p:nvPr>
            <p:ph idx="1" type="subTitle"/>
          </p:nvPr>
        </p:nvSpPr>
        <p:spPr>
          <a:xfrm>
            <a:off x="3496225" y="1777412"/>
            <a:ext cx="42396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338987"/>
              </a:buClr>
              <a:buSzPts val="1100"/>
              <a:buNone/>
              <a:defRPr sz="1100">
                <a:solidFill>
                  <a:srgbClr val="338987"/>
                </a:solidFill>
              </a:defRPr>
            </a:lvl1pPr>
            <a:lvl2pPr lvl="1" rtl="0">
              <a:lnSpc>
                <a:spcPct val="100000"/>
              </a:lnSpc>
              <a:spcBef>
                <a:spcPts val="0"/>
              </a:spcBef>
              <a:spcAft>
                <a:spcPts val="0"/>
              </a:spcAft>
              <a:buClr>
                <a:srgbClr val="338987"/>
              </a:buClr>
              <a:buSzPts val="1100"/>
              <a:buNone/>
              <a:defRPr sz="1100">
                <a:solidFill>
                  <a:srgbClr val="338987"/>
                </a:solidFill>
              </a:defRPr>
            </a:lvl2pPr>
            <a:lvl3pPr lvl="2" rtl="0">
              <a:lnSpc>
                <a:spcPct val="100000"/>
              </a:lnSpc>
              <a:spcBef>
                <a:spcPts val="0"/>
              </a:spcBef>
              <a:spcAft>
                <a:spcPts val="0"/>
              </a:spcAft>
              <a:buClr>
                <a:srgbClr val="338987"/>
              </a:buClr>
              <a:buSzPts val="1100"/>
              <a:buNone/>
              <a:defRPr sz="1100">
                <a:solidFill>
                  <a:srgbClr val="338987"/>
                </a:solidFill>
              </a:defRPr>
            </a:lvl3pPr>
            <a:lvl4pPr lvl="3" rtl="0">
              <a:lnSpc>
                <a:spcPct val="100000"/>
              </a:lnSpc>
              <a:spcBef>
                <a:spcPts val="0"/>
              </a:spcBef>
              <a:spcAft>
                <a:spcPts val="0"/>
              </a:spcAft>
              <a:buClr>
                <a:srgbClr val="338987"/>
              </a:buClr>
              <a:buSzPts val="1100"/>
              <a:buNone/>
              <a:defRPr sz="1100">
                <a:solidFill>
                  <a:srgbClr val="338987"/>
                </a:solidFill>
              </a:defRPr>
            </a:lvl4pPr>
            <a:lvl5pPr lvl="4" rtl="0">
              <a:lnSpc>
                <a:spcPct val="100000"/>
              </a:lnSpc>
              <a:spcBef>
                <a:spcPts val="0"/>
              </a:spcBef>
              <a:spcAft>
                <a:spcPts val="0"/>
              </a:spcAft>
              <a:buClr>
                <a:srgbClr val="338987"/>
              </a:buClr>
              <a:buSzPts val="1100"/>
              <a:buNone/>
              <a:defRPr sz="1100">
                <a:solidFill>
                  <a:srgbClr val="338987"/>
                </a:solidFill>
              </a:defRPr>
            </a:lvl5pPr>
            <a:lvl6pPr lvl="5" rtl="0">
              <a:lnSpc>
                <a:spcPct val="100000"/>
              </a:lnSpc>
              <a:spcBef>
                <a:spcPts val="0"/>
              </a:spcBef>
              <a:spcAft>
                <a:spcPts val="0"/>
              </a:spcAft>
              <a:buClr>
                <a:srgbClr val="338987"/>
              </a:buClr>
              <a:buSzPts val="1100"/>
              <a:buNone/>
              <a:defRPr sz="1100">
                <a:solidFill>
                  <a:srgbClr val="338987"/>
                </a:solidFill>
              </a:defRPr>
            </a:lvl6pPr>
            <a:lvl7pPr lvl="6" rtl="0">
              <a:lnSpc>
                <a:spcPct val="100000"/>
              </a:lnSpc>
              <a:spcBef>
                <a:spcPts val="0"/>
              </a:spcBef>
              <a:spcAft>
                <a:spcPts val="0"/>
              </a:spcAft>
              <a:buClr>
                <a:srgbClr val="338987"/>
              </a:buClr>
              <a:buSzPts val="1100"/>
              <a:buNone/>
              <a:defRPr sz="1100">
                <a:solidFill>
                  <a:srgbClr val="338987"/>
                </a:solidFill>
              </a:defRPr>
            </a:lvl7pPr>
            <a:lvl8pPr lvl="7" rtl="0">
              <a:lnSpc>
                <a:spcPct val="100000"/>
              </a:lnSpc>
              <a:spcBef>
                <a:spcPts val="0"/>
              </a:spcBef>
              <a:spcAft>
                <a:spcPts val="0"/>
              </a:spcAft>
              <a:buClr>
                <a:srgbClr val="338987"/>
              </a:buClr>
              <a:buSzPts val="1100"/>
              <a:buNone/>
              <a:defRPr sz="1100">
                <a:solidFill>
                  <a:srgbClr val="338987"/>
                </a:solidFill>
              </a:defRPr>
            </a:lvl8pPr>
            <a:lvl9pPr lvl="8" rtl="0">
              <a:lnSpc>
                <a:spcPct val="100000"/>
              </a:lnSpc>
              <a:spcBef>
                <a:spcPts val="0"/>
              </a:spcBef>
              <a:spcAft>
                <a:spcPts val="0"/>
              </a:spcAft>
              <a:buClr>
                <a:srgbClr val="338987"/>
              </a:buClr>
              <a:buSzPts val="1100"/>
              <a:buNone/>
              <a:defRPr sz="1100">
                <a:solidFill>
                  <a:srgbClr val="338987"/>
                </a:solidFill>
              </a:defRPr>
            </a:lvl9pPr>
          </a:lstStyle>
          <a:p/>
        </p:txBody>
      </p:sp>
      <p:sp>
        <p:nvSpPr>
          <p:cNvPr id="181" name="Google Shape;181;p21"/>
          <p:cNvSpPr txBox="1"/>
          <p:nvPr>
            <p:ph type="ctrTitle"/>
          </p:nvPr>
        </p:nvSpPr>
        <p:spPr>
          <a:xfrm>
            <a:off x="2166692" y="213325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338987"/>
              </a:buClr>
              <a:buSzPts val="1600"/>
              <a:buNone/>
              <a:defRPr sz="1600">
                <a:solidFill>
                  <a:srgbClr val="338987"/>
                </a:solidFill>
              </a:defRPr>
            </a:lvl1pPr>
            <a:lvl2pPr lvl="1" rtl="0" algn="ctr">
              <a:spcBef>
                <a:spcPts val="0"/>
              </a:spcBef>
              <a:spcAft>
                <a:spcPts val="0"/>
              </a:spcAft>
              <a:buClr>
                <a:srgbClr val="338987"/>
              </a:buClr>
              <a:buSzPts val="1600"/>
              <a:buNone/>
              <a:defRPr sz="1600">
                <a:solidFill>
                  <a:srgbClr val="338987"/>
                </a:solidFill>
              </a:defRPr>
            </a:lvl2pPr>
            <a:lvl3pPr lvl="2" rtl="0" algn="ctr">
              <a:spcBef>
                <a:spcPts val="0"/>
              </a:spcBef>
              <a:spcAft>
                <a:spcPts val="0"/>
              </a:spcAft>
              <a:buClr>
                <a:srgbClr val="338987"/>
              </a:buClr>
              <a:buSzPts val="1600"/>
              <a:buNone/>
              <a:defRPr sz="1600">
                <a:solidFill>
                  <a:srgbClr val="338987"/>
                </a:solidFill>
              </a:defRPr>
            </a:lvl3pPr>
            <a:lvl4pPr lvl="3" rtl="0" algn="ctr">
              <a:spcBef>
                <a:spcPts val="0"/>
              </a:spcBef>
              <a:spcAft>
                <a:spcPts val="0"/>
              </a:spcAft>
              <a:buClr>
                <a:srgbClr val="338987"/>
              </a:buClr>
              <a:buSzPts val="1600"/>
              <a:buNone/>
              <a:defRPr sz="1600">
                <a:solidFill>
                  <a:srgbClr val="338987"/>
                </a:solidFill>
              </a:defRPr>
            </a:lvl4pPr>
            <a:lvl5pPr lvl="4" rtl="0" algn="ctr">
              <a:spcBef>
                <a:spcPts val="0"/>
              </a:spcBef>
              <a:spcAft>
                <a:spcPts val="0"/>
              </a:spcAft>
              <a:buClr>
                <a:srgbClr val="338987"/>
              </a:buClr>
              <a:buSzPts val="1600"/>
              <a:buNone/>
              <a:defRPr sz="1600">
                <a:solidFill>
                  <a:srgbClr val="338987"/>
                </a:solidFill>
              </a:defRPr>
            </a:lvl5pPr>
            <a:lvl6pPr lvl="5" rtl="0" algn="ctr">
              <a:spcBef>
                <a:spcPts val="0"/>
              </a:spcBef>
              <a:spcAft>
                <a:spcPts val="0"/>
              </a:spcAft>
              <a:buClr>
                <a:srgbClr val="338987"/>
              </a:buClr>
              <a:buSzPts val="1600"/>
              <a:buNone/>
              <a:defRPr sz="1600">
                <a:solidFill>
                  <a:srgbClr val="338987"/>
                </a:solidFill>
              </a:defRPr>
            </a:lvl6pPr>
            <a:lvl7pPr lvl="6" rtl="0" algn="ctr">
              <a:spcBef>
                <a:spcPts val="0"/>
              </a:spcBef>
              <a:spcAft>
                <a:spcPts val="0"/>
              </a:spcAft>
              <a:buClr>
                <a:srgbClr val="338987"/>
              </a:buClr>
              <a:buSzPts val="1600"/>
              <a:buNone/>
              <a:defRPr sz="1600">
                <a:solidFill>
                  <a:srgbClr val="338987"/>
                </a:solidFill>
              </a:defRPr>
            </a:lvl7pPr>
            <a:lvl8pPr lvl="7" rtl="0" algn="ctr">
              <a:spcBef>
                <a:spcPts val="0"/>
              </a:spcBef>
              <a:spcAft>
                <a:spcPts val="0"/>
              </a:spcAft>
              <a:buClr>
                <a:srgbClr val="338987"/>
              </a:buClr>
              <a:buSzPts val="1600"/>
              <a:buNone/>
              <a:defRPr sz="1600">
                <a:solidFill>
                  <a:srgbClr val="338987"/>
                </a:solidFill>
              </a:defRPr>
            </a:lvl8pPr>
            <a:lvl9pPr lvl="8" rtl="0" algn="ctr">
              <a:spcBef>
                <a:spcPts val="0"/>
              </a:spcBef>
              <a:spcAft>
                <a:spcPts val="0"/>
              </a:spcAft>
              <a:buClr>
                <a:srgbClr val="338987"/>
              </a:buClr>
              <a:buSzPts val="1600"/>
              <a:buNone/>
              <a:defRPr sz="1600">
                <a:solidFill>
                  <a:srgbClr val="338987"/>
                </a:solidFill>
              </a:defRPr>
            </a:lvl9pPr>
          </a:lstStyle>
          <a:p/>
        </p:txBody>
      </p:sp>
      <p:sp>
        <p:nvSpPr>
          <p:cNvPr id="182" name="Google Shape;182;p21"/>
          <p:cNvSpPr txBox="1"/>
          <p:nvPr>
            <p:ph idx="2" type="subTitle"/>
          </p:nvPr>
        </p:nvSpPr>
        <p:spPr>
          <a:xfrm>
            <a:off x="1614200" y="3472738"/>
            <a:ext cx="4031700" cy="63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338987"/>
              </a:buClr>
              <a:buSzPts val="1100"/>
              <a:buNone/>
              <a:defRPr sz="1100">
                <a:solidFill>
                  <a:srgbClr val="338987"/>
                </a:solidFill>
              </a:defRPr>
            </a:lvl1pPr>
            <a:lvl2pPr lvl="1" rtl="0" algn="r">
              <a:lnSpc>
                <a:spcPct val="100000"/>
              </a:lnSpc>
              <a:spcBef>
                <a:spcPts val="0"/>
              </a:spcBef>
              <a:spcAft>
                <a:spcPts val="0"/>
              </a:spcAft>
              <a:buClr>
                <a:srgbClr val="338987"/>
              </a:buClr>
              <a:buSzPts val="1100"/>
              <a:buNone/>
              <a:defRPr sz="1100">
                <a:solidFill>
                  <a:srgbClr val="338987"/>
                </a:solidFill>
              </a:defRPr>
            </a:lvl2pPr>
            <a:lvl3pPr lvl="2" rtl="0" algn="r">
              <a:lnSpc>
                <a:spcPct val="100000"/>
              </a:lnSpc>
              <a:spcBef>
                <a:spcPts val="0"/>
              </a:spcBef>
              <a:spcAft>
                <a:spcPts val="0"/>
              </a:spcAft>
              <a:buClr>
                <a:srgbClr val="338987"/>
              </a:buClr>
              <a:buSzPts val="1100"/>
              <a:buNone/>
              <a:defRPr sz="1100">
                <a:solidFill>
                  <a:srgbClr val="338987"/>
                </a:solidFill>
              </a:defRPr>
            </a:lvl3pPr>
            <a:lvl4pPr lvl="3" rtl="0" algn="r">
              <a:lnSpc>
                <a:spcPct val="100000"/>
              </a:lnSpc>
              <a:spcBef>
                <a:spcPts val="0"/>
              </a:spcBef>
              <a:spcAft>
                <a:spcPts val="0"/>
              </a:spcAft>
              <a:buClr>
                <a:srgbClr val="338987"/>
              </a:buClr>
              <a:buSzPts val="1100"/>
              <a:buNone/>
              <a:defRPr sz="1100">
                <a:solidFill>
                  <a:srgbClr val="338987"/>
                </a:solidFill>
              </a:defRPr>
            </a:lvl4pPr>
            <a:lvl5pPr lvl="4" rtl="0" algn="r">
              <a:lnSpc>
                <a:spcPct val="100000"/>
              </a:lnSpc>
              <a:spcBef>
                <a:spcPts val="0"/>
              </a:spcBef>
              <a:spcAft>
                <a:spcPts val="0"/>
              </a:spcAft>
              <a:buClr>
                <a:srgbClr val="338987"/>
              </a:buClr>
              <a:buSzPts val="1100"/>
              <a:buNone/>
              <a:defRPr sz="1100">
                <a:solidFill>
                  <a:srgbClr val="338987"/>
                </a:solidFill>
              </a:defRPr>
            </a:lvl5pPr>
            <a:lvl6pPr lvl="5" rtl="0" algn="r">
              <a:lnSpc>
                <a:spcPct val="100000"/>
              </a:lnSpc>
              <a:spcBef>
                <a:spcPts val="0"/>
              </a:spcBef>
              <a:spcAft>
                <a:spcPts val="0"/>
              </a:spcAft>
              <a:buClr>
                <a:srgbClr val="338987"/>
              </a:buClr>
              <a:buSzPts val="1100"/>
              <a:buNone/>
              <a:defRPr sz="1100">
                <a:solidFill>
                  <a:srgbClr val="338987"/>
                </a:solidFill>
              </a:defRPr>
            </a:lvl6pPr>
            <a:lvl7pPr lvl="6" rtl="0" algn="r">
              <a:lnSpc>
                <a:spcPct val="100000"/>
              </a:lnSpc>
              <a:spcBef>
                <a:spcPts val="0"/>
              </a:spcBef>
              <a:spcAft>
                <a:spcPts val="0"/>
              </a:spcAft>
              <a:buClr>
                <a:srgbClr val="338987"/>
              </a:buClr>
              <a:buSzPts val="1100"/>
              <a:buNone/>
              <a:defRPr sz="1100">
                <a:solidFill>
                  <a:srgbClr val="338987"/>
                </a:solidFill>
              </a:defRPr>
            </a:lvl7pPr>
            <a:lvl8pPr lvl="7" rtl="0" algn="r">
              <a:lnSpc>
                <a:spcPct val="100000"/>
              </a:lnSpc>
              <a:spcBef>
                <a:spcPts val="0"/>
              </a:spcBef>
              <a:spcAft>
                <a:spcPts val="0"/>
              </a:spcAft>
              <a:buClr>
                <a:srgbClr val="338987"/>
              </a:buClr>
              <a:buSzPts val="1100"/>
              <a:buNone/>
              <a:defRPr sz="1100">
                <a:solidFill>
                  <a:srgbClr val="338987"/>
                </a:solidFill>
              </a:defRPr>
            </a:lvl8pPr>
            <a:lvl9pPr lvl="8" rtl="0" algn="r">
              <a:lnSpc>
                <a:spcPct val="100000"/>
              </a:lnSpc>
              <a:spcBef>
                <a:spcPts val="0"/>
              </a:spcBef>
              <a:spcAft>
                <a:spcPts val="0"/>
              </a:spcAft>
              <a:buClr>
                <a:srgbClr val="338987"/>
              </a:buClr>
              <a:buSzPts val="1100"/>
              <a:buNone/>
              <a:defRPr sz="1100">
                <a:solidFill>
                  <a:srgbClr val="338987"/>
                </a:solidFill>
              </a:defRPr>
            </a:lvl9pPr>
          </a:lstStyle>
          <a:p/>
        </p:txBody>
      </p:sp>
      <p:sp>
        <p:nvSpPr>
          <p:cNvPr id="183" name="Google Shape;183;p21"/>
          <p:cNvSpPr txBox="1"/>
          <p:nvPr>
            <p:ph idx="3" type="ctrTitle"/>
          </p:nvPr>
        </p:nvSpPr>
        <p:spPr>
          <a:xfrm>
            <a:off x="5124663" y="375831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338987"/>
              </a:buClr>
              <a:buSzPts val="1600"/>
              <a:buNone/>
              <a:defRPr sz="1600">
                <a:solidFill>
                  <a:srgbClr val="338987"/>
                </a:solidFill>
              </a:defRPr>
            </a:lvl1pPr>
            <a:lvl2pPr lvl="1" rtl="0" algn="ctr">
              <a:spcBef>
                <a:spcPts val="0"/>
              </a:spcBef>
              <a:spcAft>
                <a:spcPts val="0"/>
              </a:spcAft>
              <a:buClr>
                <a:srgbClr val="338987"/>
              </a:buClr>
              <a:buSzPts val="1600"/>
              <a:buNone/>
              <a:defRPr sz="1600">
                <a:solidFill>
                  <a:srgbClr val="338987"/>
                </a:solidFill>
              </a:defRPr>
            </a:lvl2pPr>
            <a:lvl3pPr lvl="2" rtl="0" algn="ctr">
              <a:spcBef>
                <a:spcPts val="0"/>
              </a:spcBef>
              <a:spcAft>
                <a:spcPts val="0"/>
              </a:spcAft>
              <a:buClr>
                <a:srgbClr val="338987"/>
              </a:buClr>
              <a:buSzPts val="1600"/>
              <a:buNone/>
              <a:defRPr sz="1600">
                <a:solidFill>
                  <a:srgbClr val="338987"/>
                </a:solidFill>
              </a:defRPr>
            </a:lvl3pPr>
            <a:lvl4pPr lvl="3" rtl="0" algn="ctr">
              <a:spcBef>
                <a:spcPts val="0"/>
              </a:spcBef>
              <a:spcAft>
                <a:spcPts val="0"/>
              </a:spcAft>
              <a:buClr>
                <a:srgbClr val="338987"/>
              </a:buClr>
              <a:buSzPts val="1600"/>
              <a:buNone/>
              <a:defRPr sz="1600">
                <a:solidFill>
                  <a:srgbClr val="338987"/>
                </a:solidFill>
              </a:defRPr>
            </a:lvl4pPr>
            <a:lvl5pPr lvl="4" rtl="0" algn="ctr">
              <a:spcBef>
                <a:spcPts val="0"/>
              </a:spcBef>
              <a:spcAft>
                <a:spcPts val="0"/>
              </a:spcAft>
              <a:buClr>
                <a:srgbClr val="338987"/>
              </a:buClr>
              <a:buSzPts val="1600"/>
              <a:buNone/>
              <a:defRPr sz="1600">
                <a:solidFill>
                  <a:srgbClr val="338987"/>
                </a:solidFill>
              </a:defRPr>
            </a:lvl5pPr>
            <a:lvl6pPr lvl="5" rtl="0" algn="ctr">
              <a:spcBef>
                <a:spcPts val="0"/>
              </a:spcBef>
              <a:spcAft>
                <a:spcPts val="0"/>
              </a:spcAft>
              <a:buClr>
                <a:srgbClr val="338987"/>
              </a:buClr>
              <a:buSzPts val="1600"/>
              <a:buNone/>
              <a:defRPr sz="1600">
                <a:solidFill>
                  <a:srgbClr val="338987"/>
                </a:solidFill>
              </a:defRPr>
            </a:lvl6pPr>
            <a:lvl7pPr lvl="6" rtl="0" algn="ctr">
              <a:spcBef>
                <a:spcPts val="0"/>
              </a:spcBef>
              <a:spcAft>
                <a:spcPts val="0"/>
              </a:spcAft>
              <a:buClr>
                <a:srgbClr val="338987"/>
              </a:buClr>
              <a:buSzPts val="1600"/>
              <a:buNone/>
              <a:defRPr sz="1600">
                <a:solidFill>
                  <a:srgbClr val="338987"/>
                </a:solidFill>
              </a:defRPr>
            </a:lvl7pPr>
            <a:lvl8pPr lvl="7" rtl="0" algn="ctr">
              <a:spcBef>
                <a:spcPts val="0"/>
              </a:spcBef>
              <a:spcAft>
                <a:spcPts val="0"/>
              </a:spcAft>
              <a:buClr>
                <a:srgbClr val="338987"/>
              </a:buClr>
              <a:buSzPts val="1600"/>
              <a:buNone/>
              <a:defRPr sz="1600">
                <a:solidFill>
                  <a:srgbClr val="338987"/>
                </a:solidFill>
              </a:defRPr>
            </a:lvl8pPr>
            <a:lvl9pPr lvl="8" rtl="0" algn="ctr">
              <a:spcBef>
                <a:spcPts val="0"/>
              </a:spcBef>
              <a:spcAft>
                <a:spcPts val="0"/>
              </a:spcAft>
              <a:buClr>
                <a:srgbClr val="338987"/>
              </a:buClr>
              <a:buSzPts val="1600"/>
              <a:buNone/>
              <a:defRPr sz="1600">
                <a:solidFill>
                  <a:srgbClr val="338987"/>
                </a:solidFill>
              </a:defRPr>
            </a:lvl9pPr>
          </a:lstStyle>
          <a:p/>
        </p:txBody>
      </p:sp>
      <p:sp>
        <p:nvSpPr>
          <p:cNvPr id="184" name="Google Shape;184;p21"/>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ph idx="4"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86" name="Google Shape;186;p21"/>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bg>
      <p:bgPr>
        <a:solidFill>
          <a:srgbClr val="FDF3E5">
            <a:alpha val="29620"/>
          </a:srgbClr>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2602214" y="8701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15" name="Google Shape;15;p3"/>
          <p:cNvSpPr txBox="1"/>
          <p:nvPr>
            <p:ph idx="1" type="subTitle"/>
          </p:nvPr>
        </p:nvSpPr>
        <p:spPr>
          <a:xfrm>
            <a:off x="2602213" y="12851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6" name="Google Shape;16;p3"/>
          <p:cNvSpPr txBox="1"/>
          <p:nvPr>
            <p:ph hasCustomPrompt="1" idx="2" type="title"/>
          </p:nvPr>
        </p:nvSpPr>
        <p:spPr>
          <a:xfrm>
            <a:off x="2602224" y="520635"/>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idx="3" type="ctrTitle"/>
          </p:nvPr>
        </p:nvSpPr>
        <p:spPr>
          <a:xfrm>
            <a:off x="4899589" y="8667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18" name="Google Shape;18;p3"/>
          <p:cNvSpPr txBox="1"/>
          <p:nvPr>
            <p:ph idx="4" type="subTitle"/>
          </p:nvPr>
        </p:nvSpPr>
        <p:spPr>
          <a:xfrm>
            <a:off x="4899584" y="1279883"/>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9" name="Google Shape;19;p3"/>
          <p:cNvSpPr txBox="1"/>
          <p:nvPr>
            <p:ph hasCustomPrompt="1" idx="5" type="title"/>
          </p:nvPr>
        </p:nvSpPr>
        <p:spPr>
          <a:xfrm>
            <a:off x="4899599" y="51723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6" type="ctrTitle"/>
          </p:nvPr>
        </p:nvSpPr>
        <p:spPr>
          <a:xfrm>
            <a:off x="2602214" y="39184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21" name="Google Shape;21;p3"/>
          <p:cNvSpPr txBox="1"/>
          <p:nvPr>
            <p:ph idx="7" type="subTitle"/>
          </p:nvPr>
        </p:nvSpPr>
        <p:spPr>
          <a:xfrm>
            <a:off x="2602213" y="43315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22" name="Google Shape;22;p3"/>
          <p:cNvSpPr txBox="1"/>
          <p:nvPr>
            <p:ph hasCustomPrompt="1" idx="8" type="title"/>
          </p:nvPr>
        </p:nvSpPr>
        <p:spPr>
          <a:xfrm>
            <a:off x="2602224" y="35689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9" type="ctrTitle"/>
          </p:nvPr>
        </p:nvSpPr>
        <p:spPr>
          <a:xfrm>
            <a:off x="4899589" y="39184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297775"/>
              </a:buClr>
              <a:buSzPts val="1200"/>
              <a:buNone/>
              <a:defRPr sz="1200">
                <a:solidFill>
                  <a:srgbClr val="297775"/>
                </a:solidFill>
              </a:defRPr>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p:txBody>
      </p:sp>
      <p:sp>
        <p:nvSpPr>
          <p:cNvPr id="24" name="Google Shape;24;p3"/>
          <p:cNvSpPr txBox="1"/>
          <p:nvPr>
            <p:ph idx="13" type="subTitle"/>
          </p:nvPr>
        </p:nvSpPr>
        <p:spPr>
          <a:xfrm>
            <a:off x="4899588" y="43334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25" name="Google Shape;25;p3"/>
          <p:cNvSpPr txBox="1"/>
          <p:nvPr>
            <p:ph hasCustomPrompt="1" idx="14" type="title"/>
          </p:nvPr>
        </p:nvSpPr>
        <p:spPr>
          <a:xfrm>
            <a:off x="4899599" y="3568935"/>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19000" y="1953395"/>
            <a:ext cx="8706000" cy="12384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0" y="2063077"/>
            <a:ext cx="9144000" cy="997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5"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30" name="Google Shape;30;p3"/>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6_1_1">
    <p:bg>
      <p:bgPr>
        <a:solidFill>
          <a:srgbClr val="FDF3E5">
            <a:alpha val="29620"/>
          </a:srgbClr>
        </a:solidFill>
      </p:bgPr>
    </p:bg>
    <p:spTree>
      <p:nvGrpSpPr>
        <p:cNvPr id="187" name="Shape 187"/>
        <p:cNvGrpSpPr/>
        <p:nvPr/>
      </p:nvGrpSpPr>
      <p:grpSpPr>
        <a:xfrm>
          <a:off x="0" y="0"/>
          <a:ext cx="0" cy="0"/>
          <a:chOff x="0" y="0"/>
          <a:chExt cx="0" cy="0"/>
        </a:xfrm>
      </p:grpSpPr>
      <p:sp>
        <p:nvSpPr>
          <p:cNvPr id="188" name="Google Shape;188;p22"/>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90" name="Google Shape;190;p22"/>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CUSTOM_17">
    <p:bg>
      <p:bgPr>
        <a:solidFill>
          <a:srgbClr val="FDF3E5">
            <a:alpha val="29620"/>
          </a:srgbClr>
        </a:solidFill>
      </p:bgPr>
    </p:bg>
    <p:spTree>
      <p:nvGrpSpPr>
        <p:cNvPr id="191" name="Shape 191"/>
        <p:cNvGrpSpPr/>
        <p:nvPr/>
      </p:nvGrpSpPr>
      <p:grpSpPr>
        <a:xfrm>
          <a:off x="0" y="0"/>
          <a:ext cx="0" cy="0"/>
          <a:chOff x="0" y="0"/>
          <a:chExt cx="0" cy="0"/>
        </a:xfrm>
      </p:grpSpPr>
      <p:sp>
        <p:nvSpPr>
          <p:cNvPr id="192" name="Google Shape;192;p23"/>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5045125" y="3196350"/>
            <a:ext cx="4123500" cy="1566900"/>
          </a:xfrm>
          <a:prstGeom prst="rect">
            <a:avLst/>
          </a:prstGeom>
          <a:solidFill>
            <a:srgbClr val="338987"/>
          </a:solid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ph idx="1" type="subTitle"/>
          </p:nvPr>
        </p:nvSpPr>
        <p:spPr>
          <a:xfrm>
            <a:off x="6054575" y="4117388"/>
            <a:ext cx="22440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rtl="0" algn="r">
              <a:lnSpc>
                <a:spcPct val="100000"/>
              </a:lnSpc>
              <a:spcBef>
                <a:spcPts val="0"/>
              </a:spcBef>
              <a:spcAft>
                <a:spcPts val="0"/>
              </a:spcAft>
              <a:buClr>
                <a:srgbClr val="FDF3E5"/>
              </a:buClr>
              <a:buSzPts val="1000"/>
              <a:buNone/>
              <a:defRPr sz="1000">
                <a:solidFill>
                  <a:srgbClr val="FDF3E5"/>
                </a:solidFill>
              </a:defRPr>
            </a:lvl2pPr>
            <a:lvl3pPr lvl="2" rtl="0" algn="r">
              <a:lnSpc>
                <a:spcPct val="100000"/>
              </a:lnSpc>
              <a:spcBef>
                <a:spcPts val="0"/>
              </a:spcBef>
              <a:spcAft>
                <a:spcPts val="0"/>
              </a:spcAft>
              <a:buClr>
                <a:srgbClr val="FDF3E5"/>
              </a:buClr>
              <a:buSzPts val="1000"/>
              <a:buNone/>
              <a:defRPr sz="1000">
                <a:solidFill>
                  <a:srgbClr val="FDF3E5"/>
                </a:solidFill>
              </a:defRPr>
            </a:lvl3pPr>
            <a:lvl4pPr lvl="3" rtl="0" algn="r">
              <a:lnSpc>
                <a:spcPct val="100000"/>
              </a:lnSpc>
              <a:spcBef>
                <a:spcPts val="0"/>
              </a:spcBef>
              <a:spcAft>
                <a:spcPts val="0"/>
              </a:spcAft>
              <a:buClr>
                <a:srgbClr val="FDF3E5"/>
              </a:buClr>
              <a:buSzPts val="1000"/>
              <a:buNone/>
              <a:defRPr sz="1000">
                <a:solidFill>
                  <a:srgbClr val="FDF3E5"/>
                </a:solidFill>
              </a:defRPr>
            </a:lvl4pPr>
            <a:lvl5pPr lvl="4" rtl="0" algn="r">
              <a:lnSpc>
                <a:spcPct val="100000"/>
              </a:lnSpc>
              <a:spcBef>
                <a:spcPts val="0"/>
              </a:spcBef>
              <a:spcAft>
                <a:spcPts val="0"/>
              </a:spcAft>
              <a:buClr>
                <a:srgbClr val="FDF3E5"/>
              </a:buClr>
              <a:buSzPts val="1000"/>
              <a:buNone/>
              <a:defRPr sz="1000">
                <a:solidFill>
                  <a:srgbClr val="FDF3E5"/>
                </a:solidFill>
              </a:defRPr>
            </a:lvl5pPr>
            <a:lvl6pPr lvl="5" rtl="0" algn="r">
              <a:lnSpc>
                <a:spcPct val="100000"/>
              </a:lnSpc>
              <a:spcBef>
                <a:spcPts val="0"/>
              </a:spcBef>
              <a:spcAft>
                <a:spcPts val="0"/>
              </a:spcAft>
              <a:buClr>
                <a:srgbClr val="FDF3E5"/>
              </a:buClr>
              <a:buSzPts val="1000"/>
              <a:buNone/>
              <a:defRPr sz="1000">
                <a:solidFill>
                  <a:srgbClr val="FDF3E5"/>
                </a:solidFill>
              </a:defRPr>
            </a:lvl6pPr>
            <a:lvl7pPr lvl="6" rtl="0" algn="r">
              <a:lnSpc>
                <a:spcPct val="100000"/>
              </a:lnSpc>
              <a:spcBef>
                <a:spcPts val="0"/>
              </a:spcBef>
              <a:spcAft>
                <a:spcPts val="0"/>
              </a:spcAft>
              <a:buClr>
                <a:srgbClr val="FDF3E5"/>
              </a:buClr>
              <a:buSzPts val="1000"/>
              <a:buNone/>
              <a:defRPr sz="1000">
                <a:solidFill>
                  <a:srgbClr val="FDF3E5"/>
                </a:solidFill>
              </a:defRPr>
            </a:lvl7pPr>
            <a:lvl8pPr lvl="7" rtl="0" algn="r">
              <a:lnSpc>
                <a:spcPct val="100000"/>
              </a:lnSpc>
              <a:spcBef>
                <a:spcPts val="0"/>
              </a:spcBef>
              <a:spcAft>
                <a:spcPts val="0"/>
              </a:spcAft>
              <a:buClr>
                <a:srgbClr val="FDF3E5"/>
              </a:buClr>
              <a:buSzPts val="1000"/>
              <a:buNone/>
              <a:defRPr sz="1000">
                <a:solidFill>
                  <a:srgbClr val="FDF3E5"/>
                </a:solidFill>
              </a:defRPr>
            </a:lvl8pPr>
            <a:lvl9pPr lvl="8" rtl="0" algn="r">
              <a:lnSpc>
                <a:spcPct val="100000"/>
              </a:lnSpc>
              <a:spcBef>
                <a:spcPts val="0"/>
              </a:spcBef>
              <a:spcAft>
                <a:spcPts val="0"/>
              </a:spcAft>
              <a:buClr>
                <a:srgbClr val="FDF3E5"/>
              </a:buClr>
              <a:buSzPts val="1000"/>
              <a:buNone/>
              <a:defRPr sz="1000">
                <a:solidFill>
                  <a:srgbClr val="FDF3E5"/>
                </a:solidFill>
              </a:defRPr>
            </a:lvl9pPr>
          </a:lstStyle>
          <a:p/>
        </p:txBody>
      </p:sp>
      <p:sp>
        <p:nvSpPr>
          <p:cNvPr id="195" name="Google Shape;195;p23"/>
          <p:cNvSpPr txBox="1"/>
          <p:nvPr>
            <p:ph hasCustomPrompt="1" type="title"/>
          </p:nvPr>
        </p:nvSpPr>
        <p:spPr>
          <a:xfrm>
            <a:off x="4285350" y="4176788"/>
            <a:ext cx="1682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DF3E5"/>
              </a:buClr>
              <a:buSzPts val="6000"/>
              <a:buNone/>
              <a:defRPr sz="6000">
                <a:solidFill>
                  <a:srgbClr val="FDF3E5"/>
                </a:solidFill>
              </a:defRPr>
            </a:lvl1pPr>
            <a:lvl2pPr lvl="1"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196" name="Google Shape;196;p23"/>
          <p:cNvSpPr/>
          <p:nvPr/>
        </p:nvSpPr>
        <p:spPr>
          <a:xfrm>
            <a:off x="0" y="506075"/>
            <a:ext cx="4123500" cy="1566900"/>
          </a:xfrm>
          <a:prstGeom prst="rect">
            <a:avLst/>
          </a:prstGeom>
          <a:solidFill>
            <a:srgbClr val="338987"/>
          </a:solid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ph idx="2" type="subTitle"/>
          </p:nvPr>
        </p:nvSpPr>
        <p:spPr>
          <a:xfrm>
            <a:off x="1243500" y="628885"/>
            <a:ext cx="26037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rtl="0" algn="r">
              <a:lnSpc>
                <a:spcPct val="100000"/>
              </a:lnSpc>
              <a:spcBef>
                <a:spcPts val="0"/>
              </a:spcBef>
              <a:spcAft>
                <a:spcPts val="0"/>
              </a:spcAft>
              <a:buClr>
                <a:srgbClr val="FDF3E5"/>
              </a:buClr>
              <a:buSzPts val="1000"/>
              <a:buNone/>
              <a:defRPr sz="1000">
                <a:solidFill>
                  <a:srgbClr val="FDF3E5"/>
                </a:solidFill>
              </a:defRPr>
            </a:lvl2pPr>
            <a:lvl3pPr lvl="2" rtl="0" algn="r">
              <a:lnSpc>
                <a:spcPct val="100000"/>
              </a:lnSpc>
              <a:spcBef>
                <a:spcPts val="0"/>
              </a:spcBef>
              <a:spcAft>
                <a:spcPts val="0"/>
              </a:spcAft>
              <a:buClr>
                <a:srgbClr val="FDF3E5"/>
              </a:buClr>
              <a:buSzPts val="1000"/>
              <a:buNone/>
              <a:defRPr sz="1000">
                <a:solidFill>
                  <a:srgbClr val="FDF3E5"/>
                </a:solidFill>
              </a:defRPr>
            </a:lvl3pPr>
            <a:lvl4pPr lvl="3" rtl="0" algn="r">
              <a:lnSpc>
                <a:spcPct val="100000"/>
              </a:lnSpc>
              <a:spcBef>
                <a:spcPts val="0"/>
              </a:spcBef>
              <a:spcAft>
                <a:spcPts val="0"/>
              </a:spcAft>
              <a:buClr>
                <a:srgbClr val="FDF3E5"/>
              </a:buClr>
              <a:buSzPts val="1000"/>
              <a:buNone/>
              <a:defRPr sz="1000">
                <a:solidFill>
                  <a:srgbClr val="FDF3E5"/>
                </a:solidFill>
              </a:defRPr>
            </a:lvl4pPr>
            <a:lvl5pPr lvl="4" rtl="0" algn="r">
              <a:lnSpc>
                <a:spcPct val="100000"/>
              </a:lnSpc>
              <a:spcBef>
                <a:spcPts val="0"/>
              </a:spcBef>
              <a:spcAft>
                <a:spcPts val="0"/>
              </a:spcAft>
              <a:buClr>
                <a:srgbClr val="FDF3E5"/>
              </a:buClr>
              <a:buSzPts val="1000"/>
              <a:buNone/>
              <a:defRPr sz="1000">
                <a:solidFill>
                  <a:srgbClr val="FDF3E5"/>
                </a:solidFill>
              </a:defRPr>
            </a:lvl5pPr>
            <a:lvl6pPr lvl="5" rtl="0" algn="r">
              <a:lnSpc>
                <a:spcPct val="100000"/>
              </a:lnSpc>
              <a:spcBef>
                <a:spcPts val="0"/>
              </a:spcBef>
              <a:spcAft>
                <a:spcPts val="0"/>
              </a:spcAft>
              <a:buClr>
                <a:srgbClr val="FDF3E5"/>
              </a:buClr>
              <a:buSzPts val="1000"/>
              <a:buNone/>
              <a:defRPr sz="1000">
                <a:solidFill>
                  <a:srgbClr val="FDF3E5"/>
                </a:solidFill>
              </a:defRPr>
            </a:lvl6pPr>
            <a:lvl7pPr lvl="6" rtl="0" algn="r">
              <a:lnSpc>
                <a:spcPct val="100000"/>
              </a:lnSpc>
              <a:spcBef>
                <a:spcPts val="0"/>
              </a:spcBef>
              <a:spcAft>
                <a:spcPts val="0"/>
              </a:spcAft>
              <a:buClr>
                <a:srgbClr val="FDF3E5"/>
              </a:buClr>
              <a:buSzPts val="1000"/>
              <a:buNone/>
              <a:defRPr sz="1000">
                <a:solidFill>
                  <a:srgbClr val="FDF3E5"/>
                </a:solidFill>
              </a:defRPr>
            </a:lvl7pPr>
            <a:lvl8pPr lvl="7" rtl="0" algn="r">
              <a:lnSpc>
                <a:spcPct val="100000"/>
              </a:lnSpc>
              <a:spcBef>
                <a:spcPts val="0"/>
              </a:spcBef>
              <a:spcAft>
                <a:spcPts val="0"/>
              </a:spcAft>
              <a:buClr>
                <a:srgbClr val="FDF3E5"/>
              </a:buClr>
              <a:buSzPts val="1000"/>
              <a:buNone/>
              <a:defRPr sz="1000">
                <a:solidFill>
                  <a:srgbClr val="FDF3E5"/>
                </a:solidFill>
              </a:defRPr>
            </a:lvl8pPr>
            <a:lvl9pPr lvl="8" rtl="0" algn="r">
              <a:lnSpc>
                <a:spcPct val="100000"/>
              </a:lnSpc>
              <a:spcBef>
                <a:spcPts val="0"/>
              </a:spcBef>
              <a:spcAft>
                <a:spcPts val="0"/>
              </a:spcAft>
              <a:buClr>
                <a:srgbClr val="FDF3E5"/>
              </a:buClr>
              <a:buSzPts val="1000"/>
              <a:buNone/>
              <a:defRPr sz="1000">
                <a:solidFill>
                  <a:srgbClr val="FDF3E5"/>
                </a:solidFill>
              </a:defRPr>
            </a:lvl9pPr>
          </a:lstStyle>
          <a:p/>
        </p:txBody>
      </p:sp>
      <p:sp>
        <p:nvSpPr>
          <p:cNvPr id="198" name="Google Shape;198;p23"/>
          <p:cNvSpPr txBox="1"/>
          <p:nvPr>
            <p:ph hasCustomPrompt="1" idx="3" type="title"/>
          </p:nvPr>
        </p:nvSpPr>
        <p:spPr>
          <a:xfrm>
            <a:off x="-525725" y="706180"/>
            <a:ext cx="1682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DF3E5"/>
              </a:buClr>
              <a:buSzPts val="6000"/>
              <a:buNone/>
              <a:defRPr sz="6000">
                <a:solidFill>
                  <a:srgbClr val="FDF3E5"/>
                </a:solidFill>
              </a:defRPr>
            </a:lvl1pPr>
            <a:lvl2pPr lvl="1"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199" name="Google Shape;199;p23"/>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ph idx="4"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201" name="Google Shape;201;p23"/>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2">
    <p:bg>
      <p:bgPr>
        <a:solidFill>
          <a:srgbClr val="FDF3E5">
            <a:alpha val="29620"/>
          </a:srgbClr>
        </a:solidFill>
      </p:bgPr>
    </p:bg>
    <p:spTree>
      <p:nvGrpSpPr>
        <p:cNvPr id="202" name="Shape 202"/>
        <p:cNvGrpSpPr/>
        <p:nvPr/>
      </p:nvGrpSpPr>
      <p:grpSpPr>
        <a:xfrm>
          <a:off x="0" y="0"/>
          <a:ext cx="0" cy="0"/>
          <a:chOff x="0" y="0"/>
          <a:chExt cx="0" cy="0"/>
        </a:xfrm>
      </p:grpSpPr>
      <p:sp>
        <p:nvSpPr>
          <p:cNvPr id="203" name="Google Shape;203;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38987"/>
              </a:buClr>
              <a:buSzPts val="1200"/>
              <a:buChar char="●"/>
              <a:defRPr>
                <a:solidFill>
                  <a:srgbClr val="338987"/>
                </a:solidFill>
              </a:defRPr>
            </a:lvl1pPr>
            <a:lvl2pPr indent="-304800" lvl="1" marL="914400" rtl="0">
              <a:spcBef>
                <a:spcPts val="1600"/>
              </a:spcBef>
              <a:spcAft>
                <a:spcPts val="0"/>
              </a:spcAft>
              <a:buClr>
                <a:srgbClr val="338987"/>
              </a:buClr>
              <a:buSzPts val="1200"/>
              <a:buChar char="○"/>
              <a:defRPr>
                <a:solidFill>
                  <a:srgbClr val="338987"/>
                </a:solidFill>
              </a:defRPr>
            </a:lvl2pPr>
            <a:lvl3pPr indent="-304800" lvl="2" marL="1371600" rtl="0">
              <a:spcBef>
                <a:spcPts val="1600"/>
              </a:spcBef>
              <a:spcAft>
                <a:spcPts val="0"/>
              </a:spcAft>
              <a:buClr>
                <a:srgbClr val="338987"/>
              </a:buClr>
              <a:buSzPts val="1200"/>
              <a:buChar char="■"/>
              <a:defRPr>
                <a:solidFill>
                  <a:srgbClr val="338987"/>
                </a:solidFill>
              </a:defRPr>
            </a:lvl3pPr>
            <a:lvl4pPr indent="-304800" lvl="3" marL="1828800" rtl="0">
              <a:spcBef>
                <a:spcPts val="1600"/>
              </a:spcBef>
              <a:spcAft>
                <a:spcPts val="0"/>
              </a:spcAft>
              <a:buClr>
                <a:srgbClr val="338987"/>
              </a:buClr>
              <a:buSzPts val="1200"/>
              <a:buChar char="●"/>
              <a:defRPr>
                <a:solidFill>
                  <a:srgbClr val="338987"/>
                </a:solidFill>
              </a:defRPr>
            </a:lvl4pPr>
            <a:lvl5pPr indent="-304800" lvl="4" marL="2286000" rtl="0">
              <a:spcBef>
                <a:spcPts val="1600"/>
              </a:spcBef>
              <a:spcAft>
                <a:spcPts val="0"/>
              </a:spcAft>
              <a:buClr>
                <a:srgbClr val="338987"/>
              </a:buClr>
              <a:buSzPts val="1200"/>
              <a:buChar char="○"/>
              <a:defRPr>
                <a:solidFill>
                  <a:srgbClr val="338987"/>
                </a:solidFill>
              </a:defRPr>
            </a:lvl5pPr>
            <a:lvl6pPr indent="-304800" lvl="5" marL="2743200" rtl="0">
              <a:spcBef>
                <a:spcPts val="1600"/>
              </a:spcBef>
              <a:spcAft>
                <a:spcPts val="0"/>
              </a:spcAft>
              <a:buClr>
                <a:srgbClr val="338987"/>
              </a:buClr>
              <a:buSzPts val="1200"/>
              <a:buChar char="■"/>
              <a:defRPr>
                <a:solidFill>
                  <a:srgbClr val="338987"/>
                </a:solidFill>
              </a:defRPr>
            </a:lvl6pPr>
            <a:lvl7pPr indent="-304800" lvl="6" marL="3200400" rtl="0">
              <a:spcBef>
                <a:spcPts val="1600"/>
              </a:spcBef>
              <a:spcAft>
                <a:spcPts val="0"/>
              </a:spcAft>
              <a:buClr>
                <a:srgbClr val="338987"/>
              </a:buClr>
              <a:buSzPts val="1200"/>
              <a:buChar char="●"/>
              <a:defRPr>
                <a:solidFill>
                  <a:srgbClr val="338987"/>
                </a:solidFill>
              </a:defRPr>
            </a:lvl7pPr>
            <a:lvl8pPr indent="-304800" lvl="7" marL="3657600" rtl="0">
              <a:spcBef>
                <a:spcPts val="1600"/>
              </a:spcBef>
              <a:spcAft>
                <a:spcPts val="0"/>
              </a:spcAft>
              <a:buClr>
                <a:srgbClr val="338987"/>
              </a:buClr>
              <a:buSzPts val="1200"/>
              <a:buChar char="○"/>
              <a:defRPr>
                <a:solidFill>
                  <a:srgbClr val="338987"/>
                </a:solidFill>
              </a:defRPr>
            </a:lvl8pPr>
            <a:lvl9pPr indent="-304800" lvl="8" marL="4114800" rtl="0">
              <a:spcBef>
                <a:spcPts val="1600"/>
              </a:spcBef>
              <a:spcAft>
                <a:spcPts val="1600"/>
              </a:spcAft>
              <a:buClr>
                <a:srgbClr val="338987"/>
              </a:buClr>
              <a:buSzPts val="1200"/>
              <a:buChar char="■"/>
              <a:defRPr>
                <a:solidFill>
                  <a:srgbClr val="338987"/>
                </a:solidFill>
              </a:defRPr>
            </a:lvl9pPr>
          </a:lstStyle>
          <a:p/>
        </p:txBody>
      </p:sp>
      <p:sp>
        <p:nvSpPr>
          <p:cNvPr id="204" name="Google Shape;204;p24"/>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206" name="Google Shape;206;p24"/>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1_1_2_1">
    <p:bg>
      <p:bgPr>
        <a:solidFill>
          <a:srgbClr val="FDF3E5">
            <a:alpha val="29620"/>
          </a:srgbClr>
        </a:solidFill>
      </p:bgPr>
    </p:bg>
    <p:spTree>
      <p:nvGrpSpPr>
        <p:cNvPr id="207" name="Shape 207"/>
        <p:cNvGrpSpPr/>
        <p:nvPr/>
      </p:nvGrpSpPr>
      <p:grpSpPr>
        <a:xfrm>
          <a:off x="0" y="0"/>
          <a:ext cx="0" cy="0"/>
          <a:chOff x="0" y="0"/>
          <a:chExt cx="0" cy="0"/>
        </a:xfrm>
      </p:grpSpPr>
      <p:sp>
        <p:nvSpPr>
          <p:cNvPr id="208" name="Google Shape;208;p25"/>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0" y="1652100"/>
            <a:ext cx="4017300" cy="24465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491"/>
              </a:solidFill>
            </a:endParaRPr>
          </a:p>
        </p:txBody>
      </p:sp>
      <p:sp>
        <p:nvSpPr>
          <p:cNvPr id="210" name="Google Shape;210;p25"/>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1600">
                <a:solidFill>
                  <a:srgbClr val="FDF3E5"/>
                </a:solidFill>
              </a:defRPr>
            </a:lvl2pPr>
            <a:lvl3pPr lvl="2" rtl="0">
              <a:spcBef>
                <a:spcPts val="0"/>
              </a:spcBef>
              <a:spcAft>
                <a:spcPts val="0"/>
              </a:spcAft>
              <a:buClr>
                <a:srgbClr val="FDF3E5"/>
              </a:buClr>
              <a:buSzPts val="1600"/>
              <a:buNone/>
              <a:defRPr sz="1600">
                <a:solidFill>
                  <a:srgbClr val="FDF3E5"/>
                </a:solidFill>
              </a:defRPr>
            </a:lvl3pPr>
            <a:lvl4pPr lvl="3" rtl="0">
              <a:spcBef>
                <a:spcPts val="0"/>
              </a:spcBef>
              <a:spcAft>
                <a:spcPts val="0"/>
              </a:spcAft>
              <a:buClr>
                <a:srgbClr val="FDF3E5"/>
              </a:buClr>
              <a:buSzPts val="1600"/>
              <a:buNone/>
              <a:defRPr sz="1600">
                <a:solidFill>
                  <a:srgbClr val="FDF3E5"/>
                </a:solidFill>
              </a:defRPr>
            </a:lvl4pPr>
            <a:lvl5pPr lvl="4" rtl="0">
              <a:spcBef>
                <a:spcPts val="0"/>
              </a:spcBef>
              <a:spcAft>
                <a:spcPts val="0"/>
              </a:spcAft>
              <a:buClr>
                <a:srgbClr val="FDF3E5"/>
              </a:buClr>
              <a:buSzPts val="1600"/>
              <a:buNone/>
              <a:defRPr sz="1600">
                <a:solidFill>
                  <a:srgbClr val="FDF3E5"/>
                </a:solidFill>
              </a:defRPr>
            </a:lvl5pPr>
            <a:lvl6pPr lvl="5" rtl="0">
              <a:spcBef>
                <a:spcPts val="0"/>
              </a:spcBef>
              <a:spcAft>
                <a:spcPts val="0"/>
              </a:spcAft>
              <a:buClr>
                <a:srgbClr val="FDF3E5"/>
              </a:buClr>
              <a:buSzPts val="1600"/>
              <a:buNone/>
              <a:defRPr sz="1600">
                <a:solidFill>
                  <a:srgbClr val="FDF3E5"/>
                </a:solidFill>
              </a:defRPr>
            </a:lvl6pPr>
            <a:lvl7pPr lvl="6" rtl="0">
              <a:spcBef>
                <a:spcPts val="0"/>
              </a:spcBef>
              <a:spcAft>
                <a:spcPts val="0"/>
              </a:spcAft>
              <a:buClr>
                <a:srgbClr val="FDF3E5"/>
              </a:buClr>
              <a:buSzPts val="1600"/>
              <a:buNone/>
              <a:defRPr sz="1600">
                <a:solidFill>
                  <a:srgbClr val="FDF3E5"/>
                </a:solidFill>
              </a:defRPr>
            </a:lvl7pPr>
            <a:lvl8pPr lvl="7" rtl="0">
              <a:spcBef>
                <a:spcPts val="0"/>
              </a:spcBef>
              <a:spcAft>
                <a:spcPts val="0"/>
              </a:spcAft>
              <a:buClr>
                <a:srgbClr val="FDF3E5"/>
              </a:buClr>
              <a:buSzPts val="1600"/>
              <a:buNone/>
              <a:defRPr sz="1600">
                <a:solidFill>
                  <a:srgbClr val="FDF3E5"/>
                </a:solidFill>
              </a:defRPr>
            </a:lvl8pPr>
            <a:lvl9pPr lvl="8" rtl="0">
              <a:spcBef>
                <a:spcPts val="0"/>
              </a:spcBef>
              <a:spcAft>
                <a:spcPts val="0"/>
              </a:spcAft>
              <a:buClr>
                <a:srgbClr val="FDF3E5"/>
              </a:buClr>
              <a:buSzPts val="1600"/>
              <a:buNone/>
              <a:defRPr sz="1600">
                <a:solidFill>
                  <a:srgbClr val="FDF3E5"/>
                </a:solidFill>
              </a:defRPr>
            </a:lvl9pPr>
          </a:lstStyle>
          <a:p/>
        </p:txBody>
      </p:sp>
      <p:sp>
        <p:nvSpPr>
          <p:cNvPr id="211" name="Google Shape;211;p25"/>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p:txBody>
      </p:sp>
      <p:sp>
        <p:nvSpPr>
          <p:cNvPr id="212" name="Google Shape;212;p25"/>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214" name="Google Shape;214;p25"/>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11_1_2_1_1">
    <p:bg>
      <p:bgPr>
        <a:solidFill>
          <a:srgbClr val="FDF3E5">
            <a:alpha val="29620"/>
          </a:srgbClr>
        </a:solidFill>
      </p:bgPr>
    </p:bg>
    <p:spTree>
      <p:nvGrpSpPr>
        <p:cNvPr id="215" name="Shape 215"/>
        <p:cNvGrpSpPr/>
        <p:nvPr/>
      </p:nvGrpSpPr>
      <p:grpSpPr>
        <a:xfrm>
          <a:off x="0" y="0"/>
          <a:ext cx="0" cy="0"/>
          <a:chOff x="0" y="0"/>
          <a:chExt cx="0" cy="0"/>
        </a:xfrm>
      </p:grpSpPr>
      <p:sp>
        <p:nvSpPr>
          <p:cNvPr id="216" name="Google Shape;216;p26"/>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3429000" y="1652100"/>
            <a:ext cx="5715000" cy="24465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491"/>
              </a:solidFill>
            </a:endParaRPr>
          </a:p>
        </p:txBody>
      </p:sp>
      <p:sp>
        <p:nvSpPr>
          <p:cNvPr id="218" name="Google Shape;218;p26"/>
          <p:cNvSpPr txBox="1"/>
          <p:nvPr>
            <p:ph idx="1" type="subTitle"/>
          </p:nvPr>
        </p:nvSpPr>
        <p:spPr>
          <a:xfrm>
            <a:off x="3731150" y="1983150"/>
            <a:ext cx="5031000" cy="178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p:txBody>
      </p:sp>
      <p:sp>
        <p:nvSpPr>
          <p:cNvPr id="219" name="Google Shape;219;p26"/>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221" name="Google Shape;221;p26"/>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1" type="blank">
  <p:cSld name="BLANK">
    <p:bg>
      <p:bgPr>
        <a:solidFill>
          <a:srgbClr val="FDF3E5">
            <a:alpha val="29620"/>
          </a:srgbClr>
        </a:solidFill>
      </p:bgPr>
    </p:bg>
    <p:spTree>
      <p:nvGrpSpPr>
        <p:cNvPr id="222" name="Shape 22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3" name="Shape 223"/>
        <p:cNvGrpSpPr/>
        <p:nvPr/>
      </p:nvGrpSpPr>
      <p:grpSpPr>
        <a:xfrm>
          <a:off x="0" y="0"/>
          <a:ext cx="0" cy="0"/>
          <a:chOff x="0" y="0"/>
          <a:chExt cx="0" cy="0"/>
        </a:xfrm>
      </p:grpSpPr>
      <p:sp>
        <p:nvSpPr>
          <p:cNvPr id="224" name="Google Shape;2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5" name="Google Shape;22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6" name="Google Shape;22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227" name="Shape 227"/>
        <p:cNvGrpSpPr/>
        <p:nvPr/>
      </p:nvGrpSpPr>
      <p:grpSpPr>
        <a:xfrm>
          <a:off x="0" y="0"/>
          <a:ext cx="0" cy="0"/>
          <a:chOff x="0" y="0"/>
          <a:chExt cx="0" cy="0"/>
        </a:xfrm>
      </p:grpSpPr>
      <p:sp>
        <p:nvSpPr>
          <p:cNvPr id="228" name="Google Shape;228;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9" name="Google Shape;229;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0" name="Google Shape;23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5">
    <p:bg>
      <p:bgPr>
        <a:solidFill>
          <a:srgbClr val="FDF3E5">
            <a:alpha val="29620"/>
          </a:srgbClr>
        </a:solidFill>
      </p:bgPr>
    </p:bg>
    <p:spTree>
      <p:nvGrpSpPr>
        <p:cNvPr id="31" name="Shape 31"/>
        <p:cNvGrpSpPr/>
        <p:nvPr/>
      </p:nvGrpSpPr>
      <p:grpSpPr>
        <a:xfrm>
          <a:off x="0" y="0"/>
          <a:ext cx="0" cy="0"/>
          <a:chOff x="0" y="0"/>
          <a:chExt cx="0" cy="0"/>
        </a:xfrm>
      </p:grpSpPr>
      <p:sp>
        <p:nvSpPr>
          <p:cNvPr id="32" name="Google Shape;32;p4"/>
          <p:cNvSpPr/>
          <p:nvPr/>
        </p:nvSpPr>
        <p:spPr>
          <a:xfrm>
            <a:off x="788150" y="751850"/>
            <a:ext cx="3867300" cy="36438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txBox="1"/>
          <p:nvPr>
            <p:ph type="ctrTitle"/>
          </p:nvPr>
        </p:nvSpPr>
        <p:spPr>
          <a:xfrm>
            <a:off x="5155260" y="822700"/>
            <a:ext cx="30909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2800"/>
              <a:buNone/>
              <a:defRPr>
                <a:solidFill>
                  <a:srgbClr val="338987"/>
                </a:solidFill>
              </a:defRPr>
            </a:lvl1pPr>
            <a:lvl2pPr lvl="1" rtl="0" algn="r">
              <a:spcBef>
                <a:spcPts val="0"/>
              </a:spcBef>
              <a:spcAft>
                <a:spcPts val="0"/>
              </a:spcAft>
              <a:buClr>
                <a:srgbClr val="338987"/>
              </a:buClr>
              <a:buSzPts val="1600"/>
              <a:buNone/>
              <a:defRPr sz="1600">
                <a:solidFill>
                  <a:srgbClr val="338987"/>
                </a:solidFill>
              </a:defRPr>
            </a:lvl2pPr>
            <a:lvl3pPr lvl="2" rtl="0" algn="r">
              <a:spcBef>
                <a:spcPts val="0"/>
              </a:spcBef>
              <a:spcAft>
                <a:spcPts val="0"/>
              </a:spcAft>
              <a:buClr>
                <a:srgbClr val="338987"/>
              </a:buClr>
              <a:buSzPts val="1600"/>
              <a:buNone/>
              <a:defRPr sz="1600">
                <a:solidFill>
                  <a:srgbClr val="338987"/>
                </a:solidFill>
              </a:defRPr>
            </a:lvl3pPr>
            <a:lvl4pPr lvl="3" rtl="0" algn="r">
              <a:spcBef>
                <a:spcPts val="0"/>
              </a:spcBef>
              <a:spcAft>
                <a:spcPts val="0"/>
              </a:spcAft>
              <a:buClr>
                <a:srgbClr val="338987"/>
              </a:buClr>
              <a:buSzPts val="1600"/>
              <a:buNone/>
              <a:defRPr sz="1600">
                <a:solidFill>
                  <a:srgbClr val="338987"/>
                </a:solidFill>
              </a:defRPr>
            </a:lvl4pPr>
            <a:lvl5pPr lvl="4" rtl="0" algn="r">
              <a:spcBef>
                <a:spcPts val="0"/>
              </a:spcBef>
              <a:spcAft>
                <a:spcPts val="0"/>
              </a:spcAft>
              <a:buClr>
                <a:srgbClr val="338987"/>
              </a:buClr>
              <a:buSzPts val="1600"/>
              <a:buNone/>
              <a:defRPr sz="1600">
                <a:solidFill>
                  <a:srgbClr val="338987"/>
                </a:solidFill>
              </a:defRPr>
            </a:lvl5pPr>
            <a:lvl6pPr lvl="5" rtl="0" algn="r">
              <a:spcBef>
                <a:spcPts val="0"/>
              </a:spcBef>
              <a:spcAft>
                <a:spcPts val="0"/>
              </a:spcAft>
              <a:buClr>
                <a:srgbClr val="338987"/>
              </a:buClr>
              <a:buSzPts val="1600"/>
              <a:buNone/>
              <a:defRPr sz="1600">
                <a:solidFill>
                  <a:srgbClr val="338987"/>
                </a:solidFill>
              </a:defRPr>
            </a:lvl6pPr>
            <a:lvl7pPr lvl="6" rtl="0" algn="r">
              <a:spcBef>
                <a:spcPts val="0"/>
              </a:spcBef>
              <a:spcAft>
                <a:spcPts val="0"/>
              </a:spcAft>
              <a:buClr>
                <a:srgbClr val="338987"/>
              </a:buClr>
              <a:buSzPts val="1600"/>
              <a:buNone/>
              <a:defRPr sz="1600">
                <a:solidFill>
                  <a:srgbClr val="338987"/>
                </a:solidFill>
              </a:defRPr>
            </a:lvl7pPr>
            <a:lvl8pPr lvl="7" rtl="0" algn="r">
              <a:spcBef>
                <a:spcPts val="0"/>
              </a:spcBef>
              <a:spcAft>
                <a:spcPts val="0"/>
              </a:spcAft>
              <a:buClr>
                <a:srgbClr val="338987"/>
              </a:buClr>
              <a:buSzPts val="1600"/>
              <a:buNone/>
              <a:defRPr sz="1600">
                <a:solidFill>
                  <a:srgbClr val="338987"/>
                </a:solidFill>
              </a:defRPr>
            </a:lvl8pPr>
            <a:lvl9pPr lvl="8" rtl="0" algn="r">
              <a:spcBef>
                <a:spcPts val="0"/>
              </a:spcBef>
              <a:spcAft>
                <a:spcPts val="0"/>
              </a:spcAft>
              <a:buClr>
                <a:srgbClr val="338987"/>
              </a:buClr>
              <a:buSzPts val="1600"/>
              <a:buNone/>
              <a:defRPr sz="1600">
                <a:solidFill>
                  <a:srgbClr val="338987"/>
                </a:solidFill>
              </a:defRPr>
            </a:lvl9pPr>
          </a:lstStyle>
          <a:p/>
        </p:txBody>
      </p:sp>
      <p:sp>
        <p:nvSpPr>
          <p:cNvPr id="34" name="Google Shape;34;p4"/>
          <p:cNvSpPr txBox="1"/>
          <p:nvPr>
            <p:ph idx="1" type="subTitle"/>
          </p:nvPr>
        </p:nvSpPr>
        <p:spPr>
          <a:xfrm>
            <a:off x="5115400" y="2760425"/>
            <a:ext cx="3130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338987"/>
              </a:buClr>
              <a:buSzPts val="1200"/>
              <a:buNone/>
              <a:defRPr>
                <a:solidFill>
                  <a:srgbClr val="338987"/>
                </a:solidFill>
              </a:defRPr>
            </a:lvl1pPr>
            <a:lvl2pPr lvl="1" rtl="0" algn="r">
              <a:lnSpc>
                <a:spcPct val="100000"/>
              </a:lnSpc>
              <a:spcBef>
                <a:spcPts val="0"/>
              </a:spcBef>
              <a:spcAft>
                <a:spcPts val="0"/>
              </a:spcAft>
              <a:buClr>
                <a:srgbClr val="338987"/>
              </a:buClr>
              <a:buSzPts val="1200"/>
              <a:buNone/>
              <a:defRPr>
                <a:solidFill>
                  <a:srgbClr val="338987"/>
                </a:solidFill>
              </a:defRPr>
            </a:lvl2pPr>
            <a:lvl3pPr lvl="2" rtl="0" algn="r">
              <a:lnSpc>
                <a:spcPct val="100000"/>
              </a:lnSpc>
              <a:spcBef>
                <a:spcPts val="0"/>
              </a:spcBef>
              <a:spcAft>
                <a:spcPts val="0"/>
              </a:spcAft>
              <a:buClr>
                <a:srgbClr val="338987"/>
              </a:buClr>
              <a:buSzPts val="1200"/>
              <a:buNone/>
              <a:defRPr>
                <a:solidFill>
                  <a:srgbClr val="338987"/>
                </a:solidFill>
              </a:defRPr>
            </a:lvl3pPr>
            <a:lvl4pPr lvl="3" rtl="0" algn="r">
              <a:lnSpc>
                <a:spcPct val="100000"/>
              </a:lnSpc>
              <a:spcBef>
                <a:spcPts val="0"/>
              </a:spcBef>
              <a:spcAft>
                <a:spcPts val="0"/>
              </a:spcAft>
              <a:buClr>
                <a:srgbClr val="338987"/>
              </a:buClr>
              <a:buSzPts val="1200"/>
              <a:buNone/>
              <a:defRPr>
                <a:solidFill>
                  <a:srgbClr val="338987"/>
                </a:solidFill>
              </a:defRPr>
            </a:lvl4pPr>
            <a:lvl5pPr lvl="4" rtl="0" algn="r">
              <a:lnSpc>
                <a:spcPct val="100000"/>
              </a:lnSpc>
              <a:spcBef>
                <a:spcPts val="0"/>
              </a:spcBef>
              <a:spcAft>
                <a:spcPts val="0"/>
              </a:spcAft>
              <a:buClr>
                <a:srgbClr val="338987"/>
              </a:buClr>
              <a:buSzPts val="1200"/>
              <a:buNone/>
              <a:defRPr>
                <a:solidFill>
                  <a:srgbClr val="338987"/>
                </a:solidFill>
              </a:defRPr>
            </a:lvl5pPr>
            <a:lvl6pPr lvl="5" rtl="0" algn="r">
              <a:lnSpc>
                <a:spcPct val="100000"/>
              </a:lnSpc>
              <a:spcBef>
                <a:spcPts val="0"/>
              </a:spcBef>
              <a:spcAft>
                <a:spcPts val="0"/>
              </a:spcAft>
              <a:buClr>
                <a:srgbClr val="338987"/>
              </a:buClr>
              <a:buSzPts val="1200"/>
              <a:buNone/>
              <a:defRPr>
                <a:solidFill>
                  <a:srgbClr val="338987"/>
                </a:solidFill>
              </a:defRPr>
            </a:lvl6pPr>
            <a:lvl7pPr lvl="6" rtl="0" algn="r">
              <a:lnSpc>
                <a:spcPct val="100000"/>
              </a:lnSpc>
              <a:spcBef>
                <a:spcPts val="0"/>
              </a:spcBef>
              <a:spcAft>
                <a:spcPts val="0"/>
              </a:spcAft>
              <a:buClr>
                <a:srgbClr val="338987"/>
              </a:buClr>
              <a:buSzPts val="1200"/>
              <a:buNone/>
              <a:defRPr>
                <a:solidFill>
                  <a:srgbClr val="338987"/>
                </a:solidFill>
              </a:defRPr>
            </a:lvl7pPr>
            <a:lvl8pPr lvl="7" rtl="0" algn="r">
              <a:lnSpc>
                <a:spcPct val="100000"/>
              </a:lnSpc>
              <a:spcBef>
                <a:spcPts val="0"/>
              </a:spcBef>
              <a:spcAft>
                <a:spcPts val="0"/>
              </a:spcAft>
              <a:buClr>
                <a:srgbClr val="338987"/>
              </a:buClr>
              <a:buSzPts val="1200"/>
              <a:buNone/>
              <a:defRPr>
                <a:solidFill>
                  <a:srgbClr val="338987"/>
                </a:solidFill>
              </a:defRPr>
            </a:lvl8pPr>
            <a:lvl9pPr lvl="8" rtl="0" algn="r">
              <a:lnSpc>
                <a:spcPct val="100000"/>
              </a:lnSpc>
              <a:spcBef>
                <a:spcPts val="0"/>
              </a:spcBef>
              <a:spcAft>
                <a:spcPts val="0"/>
              </a:spcAft>
              <a:buClr>
                <a:srgbClr val="338987"/>
              </a:buClr>
              <a:buSzPts val="1200"/>
              <a:buNone/>
              <a:defRPr>
                <a:solidFill>
                  <a:srgbClr val="338987"/>
                </a:solidFill>
              </a:defRPr>
            </a:lvl9pPr>
          </a:lstStyle>
          <a:p/>
        </p:txBody>
      </p:sp>
      <p:sp>
        <p:nvSpPr>
          <p:cNvPr id="35" name="Google Shape;35;p4"/>
          <p:cNvSpPr/>
          <p:nvPr/>
        </p:nvSpPr>
        <p:spPr>
          <a:xfrm>
            <a:off x="928100" y="618350"/>
            <a:ext cx="3597000" cy="39069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38" name="Google Shape;38;p4"/>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6">
    <p:bg>
      <p:bgPr>
        <a:solidFill>
          <a:srgbClr val="FDF3E5">
            <a:alpha val="29620"/>
          </a:srgbClr>
        </a:solidFill>
      </p:bgPr>
    </p:bg>
    <p:spTree>
      <p:nvGrpSpPr>
        <p:cNvPr id="39" name="Shape 39"/>
        <p:cNvGrpSpPr/>
        <p:nvPr/>
      </p:nvGrpSpPr>
      <p:grpSpPr>
        <a:xfrm>
          <a:off x="0" y="0"/>
          <a:ext cx="0" cy="0"/>
          <a:chOff x="0" y="0"/>
          <a:chExt cx="0" cy="0"/>
        </a:xfrm>
      </p:grpSpPr>
      <p:sp>
        <p:nvSpPr>
          <p:cNvPr id="40" name="Google Shape;40;p5"/>
          <p:cNvSpPr/>
          <p:nvPr/>
        </p:nvSpPr>
        <p:spPr>
          <a:xfrm>
            <a:off x="0" y="0"/>
            <a:ext cx="9144000" cy="1045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0" y="4098000"/>
            <a:ext cx="9144000" cy="1045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5"/>
          <p:cNvCxnSpPr/>
          <p:nvPr/>
        </p:nvCxnSpPr>
        <p:spPr>
          <a:xfrm>
            <a:off x="829350" y="1479089"/>
            <a:ext cx="7485300" cy="0"/>
          </a:xfrm>
          <a:prstGeom prst="straightConnector1">
            <a:avLst/>
          </a:prstGeom>
          <a:noFill/>
          <a:ln cap="flat" cmpd="sng" w="19050">
            <a:solidFill>
              <a:srgbClr val="338987"/>
            </a:solidFill>
            <a:prstDash val="solid"/>
            <a:round/>
            <a:headEnd len="med" w="med" type="none"/>
            <a:tailEnd len="med" w="med" type="none"/>
          </a:ln>
        </p:spPr>
      </p:cxnSp>
      <p:cxnSp>
        <p:nvCxnSpPr>
          <p:cNvPr id="43" name="Google Shape;43;p5"/>
          <p:cNvCxnSpPr/>
          <p:nvPr/>
        </p:nvCxnSpPr>
        <p:spPr>
          <a:xfrm>
            <a:off x="829350" y="3650700"/>
            <a:ext cx="7485300" cy="0"/>
          </a:xfrm>
          <a:prstGeom prst="straightConnector1">
            <a:avLst/>
          </a:prstGeom>
          <a:noFill/>
          <a:ln cap="flat" cmpd="sng" w="19050">
            <a:solidFill>
              <a:srgbClr val="338987"/>
            </a:solidFill>
            <a:prstDash val="solid"/>
            <a:round/>
            <a:headEnd len="med" w="med" type="none"/>
            <a:tailEnd len="med" w="med" type="none"/>
          </a:ln>
        </p:spPr>
      </p:cxnSp>
      <p:sp>
        <p:nvSpPr>
          <p:cNvPr id="44" name="Google Shape;44;p5"/>
          <p:cNvSpPr txBox="1"/>
          <p:nvPr>
            <p:ph type="ctrTitle"/>
          </p:nvPr>
        </p:nvSpPr>
        <p:spPr>
          <a:xfrm>
            <a:off x="4785150" y="2783311"/>
            <a:ext cx="1623000" cy="7029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38987"/>
              </a:buClr>
              <a:buSzPts val="1200"/>
              <a:buNone/>
              <a:defRPr sz="1200">
                <a:solidFill>
                  <a:srgbClr val="338987"/>
                </a:solidFill>
              </a:defRPr>
            </a:lvl1pPr>
            <a:lvl2pPr lvl="1" rtl="0" algn="r">
              <a:spcBef>
                <a:spcPts val="0"/>
              </a:spcBef>
              <a:spcAft>
                <a:spcPts val="0"/>
              </a:spcAft>
              <a:buClr>
                <a:srgbClr val="338987"/>
              </a:buClr>
              <a:buSzPts val="1600"/>
              <a:buNone/>
              <a:defRPr sz="1600">
                <a:solidFill>
                  <a:srgbClr val="338987"/>
                </a:solidFill>
              </a:defRPr>
            </a:lvl2pPr>
            <a:lvl3pPr lvl="2" rtl="0" algn="r">
              <a:spcBef>
                <a:spcPts val="0"/>
              </a:spcBef>
              <a:spcAft>
                <a:spcPts val="0"/>
              </a:spcAft>
              <a:buClr>
                <a:srgbClr val="338987"/>
              </a:buClr>
              <a:buSzPts val="1600"/>
              <a:buNone/>
              <a:defRPr sz="1600">
                <a:solidFill>
                  <a:srgbClr val="338987"/>
                </a:solidFill>
              </a:defRPr>
            </a:lvl3pPr>
            <a:lvl4pPr lvl="3" rtl="0" algn="r">
              <a:spcBef>
                <a:spcPts val="0"/>
              </a:spcBef>
              <a:spcAft>
                <a:spcPts val="0"/>
              </a:spcAft>
              <a:buClr>
                <a:srgbClr val="338987"/>
              </a:buClr>
              <a:buSzPts val="1600"/>
              <a:buNone/>
              <a:defRPr sz="1600">
                <a:solidFill>
                  <a:srgbClr val="338987"/>
                </a:solidFill>
              </a:defRPr>
            </a:lvl4pPr>
            <a:lvl5pPr lvl="4" rtl="0" algn="r">
              <a:spcBef>
                <a:spcPts val="0"/>
              </a:spcBef>
              <a:spcAft>
                <a:spcPts val="0"/>
              </a:spcAft>
              <a:buClr>
                <a:srgbClr val="338987"/>
              </a:buClr>
              <a:buSzPts val="1600"/>
              <a:buNone/>
              <a:defRPr sz="1600">
                <a:solidFill>
                  <a:srgbClr val="338987"/>
                </a:solidFill>
              </a:defRPr>
            </a:lvl5pPr>
            <a:lvl6pPr lvl="5" rtl="0" algn="r">
              <a:spcBef>
                <a:spcPts val="0"/>
              </a:spcBef>
              <a:spcAft>
                <a:spcPts val="0"/>
              </a:spcAft>
              <a:buClr>
                <a:srgbClr val="338987"/>
              </a:buClr>
              <a:buSzPts val="1600"/>
              <a:buNone/>
              <a:defRPr sz="1600">
                <a:solidFill>
                  <a:srgbClr val="338987"/>
                </a:solidFill>
              </a:defRPr>
            </a:lvl6pPr>
            <a:lvl7pPr lvl="6" rtl="0" algn="r">
              <a:spcBef>
                <a:spcPts val="0"/>
              </a:spcBef>
              <a:spcAft>
                <a:spcPts val="0"/>
              </a:spcAft>
              <a:buClr>
                <a:srgbClr val="338987"/>
              </a:buClr>
              <a:buSzPts val="1600"/>
              <a:buNone/>
              <a:defRPr sz="1600">
                <a:solidFill>
                  <a:srgbClr val="338987"/>
                </a:solidFill>
              </a:defRPr>
            </a:lvl7pPr>
            <a:lvl8pPr lvl="7" rtl="0" algn="r">
              <a:spcBef>
                <a:spcPts val="0"/>
              </a:spcBef>
              <a:spcAft>
                <a:spcPts val="0"/>
              </a:spcAft>
              <a:buClr>
                <a:srgbClr val="338987"/>
              </a:buClr>
              <a:buSzPts val="1600"/>
              <a:buNone/>
              <a:defRPr sz="1600">
                <a:solidFill>
                  <a:srgbClr val="338987"/>
                </a:solidFill>
              </a:defRPr>
            </a:lvl8pPr>
            <a:lvl9pPr lvl="8" rtl="0" algn="r">
              <a:spcBef>
                <a:spcPts val="0"/>
              </a:spcBef>
              <a:spcAft>
                <a:spcPts val="0"/>
              </a:spcAft>
              <a:buClr>
                <a:srgbClr val="338987"/>
              </a:buClr>
              <a:buSzPts val="1600"/>
              <a:buNone/>
              <a:defRPr sz="1600">
                <a:solidFill>
                  <a:srgbClr val="338987"/>
                </a:solidFill>
              </a:defRPr>
            </a:lvl9pPr>
          </a:lstStyle>
          <a:p/>
        </p:txBody>
      </p:sp>
      <p:sp>
        <p:nvSpPr>
          <p:cNvPr id="45" name="Google Shape;45;p5"/>
          <p:cNvSpPr txBox="1"/>
          <p:nvPr>
            <p:ph idx="1" type="subTitle"/>
          </p:nvPr>
        </p:nvSpPr>
        <p:spPr>
          <a:xfrm>
            <a:off x="2396925" y="2334500"/>
            <a:ext cx="4224900" cy="66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rtl="0" algn="ctr">
              <a:lnSpc>
                <a:spcPct val="100000"/>
              </a:lnSpc>
              <a:spcBef>
                <a:spcPts val="0"/>
              </a:spcBef>
              <a:spcAft>
                <a:spcPts val="0"/>
              </a:spcAft>
              <a:buClr>
                <a:srgbClr val="338987"/>
              </a:buClr>
              <a:buSzPts val="1200"/>
              <a:buNone/>
              <a:defRPr>
                <a:solidFill>
                  <a:srgbClr val="338987"/>
                </a:solidFill>
              </a:defRPr>
            </a:lvl2pPr>
            <a:lvl3pPr lvl="2" rtl="0" algn="ctr">
              <a:lnSpc>
                <a:spcPct val="100000"/>
              </a:lnSpc>
              <a:spcBef>
                <a:spcPts val="0"/>
              </a:spcBef>
              <a:spcAft>
                <a:spcPts val="0"/>
              </a:spcAft>
              <a:buClr>
                <a:srgbClr val="338987"/>
              </a:buClr>
              <a:buSzPts val="1200"/>
              <a:buNone/>
              <a:defRPr>
                <a:solidFill>
                  <a:srgbClr val="338987"/>
                </a:solidFill>
              </a:defRPr>
            </a:lvl3pPr>
            <a:lvl4pPr lvl="3" rtl="0" algn="ctr">
              <a:lnSpc>
                <a:spcPct val="100000"/>
              </a:lnSpc>
              <a:spcBef>
                <a:spcPts val="0"/>
              </a:spcBef>
              <a:spcAft>
                <a:spcPts val="0"/>
              </a:spcAft>
              <a:buClr>
                <a:srgbClr val="338987"/>
              </a:buClr>
              <a:buSzPts val="1200"/>
              <a:buNone/>
              <a:defRPr>
                <a:solidFill>
                  <a:srgbClr val="338987"/>
                </a:solidFill>
              </a:defRPr>
            </a:lvl4pPr>
            <a:lvl5pPr lvl="4" rtl="0" algn="ctr">
              <a:lnSpc>
                <a:spcPct val="100000"/>
              </a:lnSpc>
              <a:spcBef>
                <a:spcPts val="0"/>
              </a:spcBef>
              <a:spcAft>
                <a:spcPts val="0"/>
              </a:spcAft>
              <a:buClr>
                <a:srgbClr val="338987"/>
              </a:buClr>
              <a:buSzPts val="1200"/>
              <a:buNone/>
              <a:defRPr>
                <a:solidFill>
                  <a:srgbClr val="338987"/>
                </a:solidFill>
              </a:defRPr>
            </a:lvl5pPr>
            <a:lvl6pPr lvl="5" rtl="0" algn="ctr">
              <a:lnSpc>
                <a:spcPct val="100000"/>
              </a:lnSpc>
              <a:spcBef>
                <a:spcPts val="0"/>
              </a:spcBef>
              <a:spcAft>
                <a:spcPts val="0"/>
              </a:spcAft>
              <a:buClr>
                <a:srgbClr val="338987"/>
              </a:buClr>
              <a:buSzPts val="1200"/>
              <a:buNone/>
              <a:defRPr>
                <a:solidFill>
                  <a:srgbClr val="338987"/>
                </a:solidFill>
              </a:defRPr>
            </a:lvl6pPr>
            <a:lvl7pPr lvl="6" rtl="0" algn="ctr">
              <a:lnSpc>
                <a:spcPct val="100000"/>
              </a:lnSpc>
              <a:spcBef>
                <a:spcPts val="0"/>
              </a:spcBef>
              <a:spcAft>
                <a:spcPts val="0"/>
              </a:spcAft>
              <a:buClr>
                <a:srgbClr val="338987"/>
              </a:buClr>
              <a:buSzPts val="1200"/>
              <a:buNone/>
              <a:defRPr>
                <a:solidFill>
                  <a:srgbClr val="338987"/>
                </a:solidFill>
              </a:defRPr>
            </a:lvl7pPr>
            <a:lvl8pPr lvl="7" rtl="0" algn="ctr">
              <a:lnSpc>
                <a:spcPct val="100000"/>
              </a:lnSpc>
              <a:spcBef>
                <a:spcPts val="0"/>
              </a:spcBef>
              <a:spcAft>
                <a:spcPts val="0"/>
              </a:spcAft>
              <a:buClr>
                <a:srgbClr val="338987"/>
              </a:buClr>
              <a:buSzPts val="1200"/>
              <a:buNone/>
              <a:defRPr>
                <a:solidFill>
                  <a:srgbClr val="338987"/>
                </a:solidFill>
              </a:defRPr>
            </a:lvl8pPr>
            <a:lvl9pPr lvl="8" rtl="0" algn="ctr">
              <a:lnSpc>
                <a:spcPct val="100000"/>
              </a:lnSpc>
              <a:spcBef>
                <a:spcPts val="0"/>
              </a:spcBef>
              <a:spcAft>
                <a:spcPts val="0"/>
              </a:spcAft>
              <a:buClr>
                <a:srgbClr val="338987"/>
              </a:buClr>
              <a:buSzPts val="1200"/>
              <a:buNone/>
              <a:defRPr>
                <a:solidFill>
                  <a:srgbClr val="338987"/>
                </a:solidFill>
              </a:defRPr>
            </a:lvl9pPr>
          </a:lstStyle>
          <a:p/>
        </p:txBody>
      </p:sp>
      <p:sp>
        <p:nvSpPr>
          <p:cNvPr id="46" name="Google Shape;46;p5"/>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48" name="Google Shape;48;p5"/>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ONLY_2_1">
    <p:bg>
      <p:bgPr>
        <a:solidFill>
          <a:srgbClr val="FDF3E5">
            <a:alpha val="29620"/>
          </a:srgbClr>
        </a:solidFill>
      </p:bgPr>
    </p:bg>
    <p:spTree>
      <p:nvGrpSpPr>
        <p:cNvPr id="49" name="Shape 49"/>
        <p:cNvGrpSpPr/>
        <p:nvPr/>
      </p:nvGrpSpPr>
      <p:grpSpPr>
        <a:xfrm>
          <a:off x="0" y="0"/>
          <a:ext cx="0" cy="0"/>
          <a:chOff x="0" y="0"/>
          <a:chExt cx="0" cy="0"/>
        </a:xfrm>
      </p:grpSpPr>
      <p:sp>
        <p:nvSpPr>
          <p:cNvPr id="50" name="Google Shape;50;p6"/>
          <p:cNvSpPr/>
          <p:nvPr/>
        </p:nvSpPr>
        <p:spPr>
          <a:xfrm>
            <a:off x="6101583" y="1133150"/>
            <a:ext cx="1407000" cy="40122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1764800" y="1133150"/>
            <a:ext cx="1407000" cy="40122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3704725" y="133500"/>
            <a:ext cx="1734600" cy="36438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530392" y="2638725"/>
            <a:ext cx="2055300" cy="22311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3548189" y="2638863"/>
            <a:ext cx="2055300" cy="22308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6558918" y="2638787"/>
            <a:ext cx="2055300" cy="22308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subTitle"/>
          </p:nvPr>
        </p:nvSpPr>
        <p:spPr>
          <a:xfrm>
            <a:off x="649092"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57" name="Google Shape;57;p6"/>
          <p:cNvSpPr txBox="1"/>
          <p:nvPr>
            <p:ph type="ctrTitle"/>
          </p:nvPr>
        </p:nvSpPr>
        <p:spPr>
          <a:xfrm>
            <a:off x="248442"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58" name="Google Shape;58;p6"/>
          <p:cNvSpPr txBox="1"/>
          <p:nvPr>
            <p:ph idx="2" type="subTitle"/>
          </p:nvPr>
        </p:nvSpPr>
        <p:spPr>
          <a:xfrm>
            <a:off x="6677568"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59" name="Google Shape;59;p6"/>
          <p:cNvSpPr txBox="1"/>
          <p:nvPr>
            <p:ph idx="3" type="ctrTitle"/>
          </p:nvPr>
        </p:nvSpPr>
        <p:spPr>
          <a:xfrm>
            <a:off x="6276918"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60" name="Google Shape;60;p6"/>
          <p:cNvSpPr txBox="1"/>
          <p:nvPr>
            <p:ph idx="4" type="subTitle"/>
          </p:nvPr>
        </p:nvSpPr>
        <p:spPr>
          <a:xfrm>
            <a:off x="3666842"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61" name="Google Shape;61;p6"/>
          <p:cNvSpPr txBox="1"/>
          <p:nvPr>
            <p:ph idx="5" type="ctrTitle"/>
          </p:nvPr>
        </p:nvSpPr>
        <p:spPr>
          <a:xfrm>
            <a:off x="3266192"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62" name="Google Shape;62;p6"/>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txBox="1"/>
          <p:nvPr>
            <p:ph idx="6"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64" name="Google Shape;64;p6"/>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3">
    <p:bg>
      <p:bgPr>
        <a:solidFill>
          <a:srgbClr val="FDF3E5">
            <a:alpha val="29620"/>
          </a:srgbClr>
        </a:solidFill>
      </p:bgPr>
    </p:bg>
    <p:spTree>
      <p:nvGrpSpPr>
        <p:cNvPr id="65" name="Shape 65"/>
        <p:cNvGrpSpPr/>
        <p:nvPr/>
      </p:nvGrpSpPr>
      <p:grpSpPr>
        <a:xfrm>
          <a:off x="0" y="0"/>
          <a:ext cx="0" cy="0"/>
          <a:chOff x="0" y="0"/>
          <a:chExt cx="0" cy="0"/>
        </a:xfrm>
      </p:grpSpPr>
      <p:sp>
        <p:nvSpPr>
          <p:cNvPr id="66" name="Google Shape;66;p7"/>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1682050" y="1340375"/>
            <a:ext cx="7526100" cy="1486500"/>
          </a:xfrm>
          <a:prstGeom prst="rect">
            <a:avLst/>
          </a:prstGeom>
          <a:solidFill>
            <a:srgbClr val="FDF3E5"/>
          </a:solidFill>
          <a:ln cap="flat" cmpd="sng" w="19050">
            <a:solidFill>
              <a:srgbClr val="FDF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56225" y="3026125"/>
            <a:ext cx="7526100" cy="1486500"/>
          </a:xfrm>
          <a:prstGeom prst="rect">
            <a:avLst/>
          </a:prstGeom>
          <a:solidFill>
            <a:srgbClr val="FDF3E5"/>
          </a:solidFill>
          <a:ln cap="flat" cmpd="sng" w="19050">
            <a:solidFill>
              <a:srgbClr val="FDF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txBox="1"/>
          <p:nvPr>
            <p:ph idx="1" type="subTitle"/>
          </p:nvPr>
        </p:nvSpPr>
        <p:spPr>
          <a:xfrm>
            <a:off x="3496225" y="1777412"/>
            <a:ext cx="42396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338987"/>
              </a:buClr>
              <a:buSzPts val="1100"/>
              <a:buNone/>
              <a:defRPr sz="1100">
                <a:solidFill>
                  <a:srgbClr val="338987"/>
                </a:solidFill>
              </a:defRPr>
            </a:lvl1pPr>
            <a:lvl2pPr lvl="1" rtl="0">
              <a:lnSpc>
                <a:spcPct val="100000"/>
              </a:lnSpc>
              <a:spcBef>
                <a:spcPts val="0"/>
              </a:spcBef>
              <a:spcAft>
                <a:spcPts val="0"/>
              </a:spcAft>
              <a:buClr>
                <a:srgbClr val="338987"/>
              </a:buClr>
              <a:buSzPts val="1100"/>
              <a:buNone/>
              <a:defRPr sz="1100">
                <a:solidFill>
                  <a:srgbClr val="338987"/>
                </a:solidFill>
              </a:defRPr>
            </a:lvl2pPr>
            <a:lvl3pPr lvl="2" rtl="0">
              <a:lnSpc>
                <a:spcPct val="100000"/>
              </a:lnSpc>
              <a:spcBef>
                <a:spcPts val="0"/>
              </a:spcBef>
              <a:spcAft>
                <a:spcPts val="0"/>
              </a:spcAft>
              <a:buClr>
                <a:srgbClr val="338987"/>
              </a:buClr>
              <a:buSzPts val="1100"/>
              <a:buNone/>
              <a:defRPr sz="1100">
                <a:solidFill>
                  <a:srgbClr val="338987"/>
                </a:solidFill>
              </a:defRPr>
            </a:lvl3pPr>
            <a:lvl4pPr lvl="3" rtl="0">
              <a:lnSpc>
                <a:spcPct val="100000"/>
              </a:lnSpc>
              <a:spcBef>
                <a:spcPts val="0"/>
              </a:spcBef>
              <a:spcAft>
                <a:spcPts val="0"/>
              </a:spcAft>
              <a:buClr>
                <a:srgbClr val="338987"/>
              </a:buClr>
              <a:buSzPts val="1100"/>
              <a:buNone/>
              <a:defRPr sz="1100">
                <a:solidFill>
                  <a:srgbClr val="338987"/>
                </a:solidFill>
              </a:defRPr>
            </a:lvl4pPr>
            <a:lvl5pPr lvl="4" rtl="0">
              <a:lnSpc>
                <a:spcPct val="100000"/>
              </a:lnSpc>
              <a:spcBef>
                <a:spcPts val="0"/>
              </a:spcBef>
              <a:spcAft>
                <a:spcPts val="0"/>
              </a:spcAft>
              <a:buClr>
                <a:srgbClr val="338987"/>
              </a:buClr>
              <a:buSzPts val="1100"/>
              <a:buNone/>
              <a:defRPr sz="1100">
                <a:solidFill>
                  <a:srgbClr val="338987"/>
                </a:solidFill>
              </a:defRPr>
            </a:lvl5pPr>
            <a:lvl6pPr lvl="5" rtl="0">
              <a:lnSpc>
                <a:spcPct val="100000"/>
              </a:lnSpc>
              <a:spcBef>
                <a:spcPts val="0"/>
              </a:spcBef>
              <a:spcAft>
                <a:spcPts val="0"/>
              </a:spcAft>
              <a:buClr>
                <a:srgbClr val="338987"/>
              </a:buClr>
              <a:buSzPts val="1100"/>
              <a:buNone/>
              <a:defRPr sz="1100">
                <a:solidFill>
                  <a:srgbClr val="338987"/>
                </a:solidFill>
              </a:defRPr>
            </a:lvl6pPr>
            <a:lvl7pPr lvl="6" rtl="0">
              <a:lnSpc>
                <a:spcPct val="100000"/>
              </a:lnSpc>
              <a:spcBef>
                <a:spcPts val="0"/>
              </a:spcBef>
              <a:spcAft>
                <a:spcPts val="0"/>
              </a:spcAft>
              <a:buClr>
                <a:srgbClr val="338987"/>
              </a:buClr>
              <a:buSzPts val="1100"/>
              <a:buNone/>
              <a:defRPr sz="1100">
                <a:solidFill>
                  <a:srgbClr val="338987"/>
                </a:solidFill>
              </a:defRPr>
            </a:lvl7pPr>
            <a:lvl8pPr lvl="7" rtl="0">
              <a:lnSpc>
                <a:spcPct val="100000"/>
              </a:lnSpc>
              <a:spcBef>
                <a:spcPts val="0"/>
              </a:spcBef>
              <a:spcAft>
                <a:spcPts val="0"/>
              </a:spcAft>
              <a:buClr>
                <a:srgbClr val="338987"/>
              </a:buClr>
              <a:buSzPts val="1100"/>
              <a:buNone/>
              <a:defRPr sz="1100">
                <a:solidFill>
                  <a:srgbClr val="338987"/>
                </a:solidFill>
              </a:defRPr>
            </a:lvl8pPr>
            <a:lvl9pPr lvl="8" rtl="0">
              <a:lnSpc>
                <a:spcPct val="100000"/>
              </a:lnSpc>
              <a:spcBef>
                <a:spcPts val="0"/>
              </a:spcBef>
              <a:spcAft>
                <a:spcPts val="0"/>
              </a:spcAft>
              <a:buClr>
                <a:srgbClr val="338987"/>
              </a:buClr>
              <a:buSzPts val="1100"/>
              <a:buNone/>
              <a:defRPr sz="1100">
                <a:solidFill>
                  <a:srgbClr val="338987"/>
                </a:solidFill>
              </a:defRPr>
            </a:lvl9pPr>
          </a:lstStyle>
          <a:p/>
        </p:txBody>
      </p:sp>
      <p:sp>
        <p:nvSpPr>
          <p:cNvPr id="70" name="Google Shape;70;p7"/>
          <p:cNvSpPr txBox="1"/>
          <p:nvPr>
            <p:ph type="ctrTitle"/>
          </p:nvPr>
        </p:nvSpPr>
        <p:spPr>
          <a:xfrm>
            <a:off x="2166692" y="213325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338987"/>
              </a:buClr>
              <a:buSzPts val="1600"/>
              <a:buNone/>
              <a:defRPr sz="1600">
                <a:solidFill>
                  <a:srgbClr val="338987"/>
                </a:solidFill>
              </a:defRPr>
            </a:lvl1pPr>
            <a:lvl2pPr lvl="1" rtl="0" algn="ctr">
              <a:spcBef>
                <a:spcPts val="0"/>
              </a:spcBef>
              <a:spcAft>
                <a:spcPts val="0"/>
              </a:spcAft>
              <a:buClr>
                <a:srgbClr val="338987"/>
              </a:buClr>
              <a:buSzPts val="1600"/>
              <a:buNone/>
              <a:defRPr sz="1600">
                <a:solidFill>
                  <a:srgbClr val="338987"/>
                </a:solidFill>
              </a:defRPr>
            </a:lvl2pPr>
            <a:lvl3pPr lvl="2" rtl="0" algn="ctr">
              <a:spcBef>
                <a:spcPts val="0"/>
              </a:spcBef>
              <a:spcAft>
                <a:spcPts val="0"/>
              </a:spcAft>
              <a:buClr>
                <a:srgbClr val="338987"/>
              </a:buClr>
              <a:buSzPts val="1600"/>
              <a:buNone/>
              <a:defRPr sz="1600">
                <a:solidFill>
                  <a:srgbClr val="338987"/>
                </a:solidFill>
              </a:defRPr>
            </a:lvl3pPr>
            <a:lvl4pPr lvl="3" rtl="0" algn="ctr">
              <a:spcBef>
                <a:spcPts val="0"/>
              </a:spcBef>
              <a:spcAft>
                <a:spcPts val="0"/>
              </a:spcAft>
              <a:buClr>
                <a:srgbClr val="338987"/>
              </a:buClr>
              <a:buSzPts val="1600"/>
              <a:buNone/>
              <a:defRPr sz="1600">
                <a:solidFill>
                  <a:srgbClr val="338987"/>
                </a:solidFill>
              </a:defRPr>
            </a:lvl4pPr>
            <a:lvl5pPr lvl="4" rtl="0" algn="ctr">
              <a:spcBef>
                <a:spcPts val="0"/>
              </a:spcBef>
              <a:spcAft>
                <a:spcPts val="0"/>
              </a:spcAft>
              <a:buClr>
                <a:srgbClr val="338987"/>
              </a:buClr>
              <a:buSzPts val="1600"/>
              <a:buNone/>
              <a:defRPr sz="1600">
                <a:solidFill>
                  <a:srgbClr val="338987"/>
                </a:solidFill>
              </a:defRPr>
            </a:lvl5pPr>
            <a:lvl6pPr lvl="5" rtl="0" algn="ctr">
              <a:spcBef>
                <a:spcPts val="0"/>
              </a:spcBef>
              <a:spcAft>
                <a:spcPts val="0"/>
              </a:spcAft>
              <a:buClr>
                <a:srgbClr val="338987"/>
              </a:buClr>
              <a:buSzPts val="1600"/>
              <a:buNone/>
              <a:defRPr sz="1600">
                <a:solidFill>
                  <a:srgbClr val="338987"/>
                </a:solidFill>
              </a:defRPr>
            </a:lvl6pPr>
            <a:lvl7pPr lvl="6" rtl="0" algn="ctr">
              <a:spcBef>
                <a:spcPts val="0"/>
              </a:spcBef>
              <a:spcAft>
                <a:spcPts val="0"/>
              </a:spcAft>
              <a:buClr>
                <a:srgbClr val="338987"/>
              </a:buClr>
              <a:buSzPts val="1600"/>
              <a:buNone/>
              <a:defRPr sz="1600">
                <a:solidFill>
                  <a:srgbClr val="338987"/>
                </a:solidFill>
              </a:defRPr>
            </a:lvl7pPr>
            <a:lvl8pPr lvl="7" rtl="0" algn="ctr">
              <a:spcBef>
                <a:spcPts val="0"/>
              </a:spcBef>
              <a:spcAft>
                <a:spcPts val="0"/>
              </a:spcAft>
              <a:buClr>
                <a:srgbClr val="338987"/>
              </a:buClr>
              <a:buSzPts val="1600"/>
              <a:buNone/>
              <a:defRPr sz="1600">
                <a:solidFill>
                  <a:srgbClr val="338987"/>
                </a:solidFill>
              </a:defRPr>
            </a:lvl8pPr>
            <a:lvl9pPr lvl="8" rtl="0" algn="ctr">
              <a:spcBef>
                <a:spcPts val="0"/>
              </a:spcBef>
              <a:spcAft>
                <a:spcPts val="0"/>
              </a:spcAft>
              <a:buClr>
                <a:srgbClr val="338987"/>
              </a:buClr>
              <a:buSzPts val="1600"/>
              <a:buNone/>
              <a:defRPr sz="1600">
                <a:solidFill>
                  <a:srgbClr val="338987"/>
                </a:solidFill>
              </a:defRPr>
            </a:lvl9pPr>
          </a:lstStyle>
          <a:p/>
        </p:txBody>
      </p:sp>
      <p:sp>
        <p:nvSpPr>
          <p:cNvPr id="71" name="Google Shape;71;p7"/>
          <p:cNvSpPr txBox="1"/>
          <p:nvPr>
            <p:ph idx="2" type="subTitle"/>
          </p:nvPr>
        </p:nvSpPr>
        <p:spPr>
          <a:xfrm>
            <a:off x="1614200" y="3472738"/>
            <a:ext cx="4031700" cy="63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338987"/>
              </a:buClr>
              <a:buSzPts val="1100"/>
              <a:buNone/>
              <a:defRPr sz="1100">
                <a:solidFill>
                  <a:srgbClr val="338987"/>
                </a:solidFill>
              </a:defRPr>
            </a:lvl1pPr>
            <a:lvl2pPr lvl="1" rtl="0" algn="r">
              <a:lnSpc>
                <a:spcPct val="100000"/>
              </a:lnSpc>
              <a:spcBef>
                <a:spcPts val="0"/>
              </a:spcBef>
              <a:spcAft>
                <a:spcPts val="0"/>
              </a:spcAft>
              <a:buClr>
                <a:srgbClr val="338987"/>
              </a:buClr>
              <a:buSzPts val="1100"/>
              <a:buNone/>
              <a:defRPr sz="1100">
                <a:solidFill>
                  <a:srgbClr val="338987"/>
                </a:solidFill>
              </a:defRPr>
            </a:lvl2pPr>
            <a:lvl3pPr lvl="2" rtl="0" algn="r">
              <a:lnSpc>
                <a:spcPct val="100000"/>
              </a:lnSpc>
              <a:spcBef>
                <a:spcPts val="0"/>
              </a:spcBef>
              <a:spcAft>
                <a:spcPts val="0"/>
              </a:spcAft>
              <a:buClr>
                <a:srgbClr val="338987"/>
              </a:buClr>
              <a:buSzPts val="1100"/>
              <a:buNone/>
              <a:defRPr sz="1100">
                <a:solidFill>
                  <a:srgbClr val="338987"/>
                </a:solidFill>
              </a:defRPr>
            </a:lvl3pPr>
            <a:lvl4pPr lvl="3" rtl="0" algn="r">
              <a:lnSpc>
                <a:spcPct val="100000"/>
              </a:lnSpc>
              <a:spcBef>
                <a:spcPts val="0"/>
              </a:spcBef>
              <a:spcAft>
                <a:spcPts val="0"/>
              </a:spcAft>
              <a:buClr>
                <a:srgbClr val="338987"/>
              </a:buClr>
              <a:buSzPts val="1100"/>
              <a:buNone/>
              <a:defRPr sz="1100">
                <a:solidFill>
                  <a:srgbClr val="338987"/>
                </a:solidFill>
              </a:defRPr>
            </a:lvl4pPr>
            <a:lvl5pPr lvl="4" rtl="0" algn="r">
              <a:lnSpc>
                <a:spcPct val="100000"/>
              </a:lnSpc>
              <a:spcBef>
                <a:spcPts val="0"/>
              </a:spcBef>
              <a:spcAft>
                <a:spcPts val="0"/>
              </a:spcAft>
              <a:buClr>
                <a:srgbClr val="338987"/>
              </a:buClr>
              <a:buSzPts val="1100"/>
              <a:buNone/>
              <a:defRPr sz="1100">
                <a:solidFill>
                  <a:srgbClr val="338987"/>
                </a:solidFill>
              </a:defRPr>
            </a:lvl5pPr>
            <a:lvl6pPr lvl="5" rtl="0" algn="r">
              <a:lnSpc>
                <a:spcPct val="100000"/>
              </a:lnSpc>
              <a:spcBef>
                <a:spcPts val="0"/>
              </a:spcBef>
              <a:spcAft>
                <a:spcPts val="0"/>
              </a:spcAft>
              <a:buClr>
                <a:srgbClr val="338987"/>
              </a:buClr>
              <a:buSzPts val="1100"/>
              <a:buNone/>
              <a:defRPr sz="1100">
                <a:solidFill>
                  <a:srgbClr val="338987"/>
                </a:solidFill>
              </a:defRPr>
            </a:lvl6pPr>
            <a:lvl7pPr lvl="6" rtl="0" algn="r">
              <a:lnSpc>
                <a:spcPct val="100000"/>
              </a:lnSpc>
              <a:spcBef>
                <a:spcPts val="0"/>
              </a:spcBef>
              <a:spcAft>
                <a:spcPts val="0"/>
              </a:spcAft>
              <a:buClr>
                <a:srgbClr val="338987"/>
              </a:buClr>
              <a:buSzPts val="1100"/>
              <a:buNone/>
              <a:defRPr sz="1100">
                <a:solidFill>
                  <a:srgbClr val="338987"/>
                </a:solidFill>
              </a:defRPr>
            </a:lvl7pPr>
            <a:lvl8pPr lvl="7" rtl="0" algn="r">
              <a:lnSpc>
                <a:spcPct val="100000"/>
              </a:lnSpc>
              <a:spcBef>
                <a:spcPts val="0"/>
              </a:spcBef>
              <a:spcAft>
                <a:spcPts val="0"/>
              </a:spcAft>
              <a:buClr>
                <a:srgbClr val="338987"/>
              </a:buClr>
              <a:buSzPts val="1100"/>
              <a:buNone/>
              <a:defRPr sz="1100">
                <a:solidFill>
                  <a:srgbClr val="338987"/>
                </a:solidFill>
              </a:defRPr>
            </a:lvl8pPr>
            <a:lvl9pPr lvl="8" rtl="0" algn="r">
              <a:lnSpc>
                <a:spcPct val="100000"/>
              </a:lnSpc>
              <a:spcBef>
                <a:spcPts val="0"/>
              </a:spcBef>
              <a:spcAft>
                <a:spcPts val="0"/>
              </a:spcAft>
              <a:buClr>
                <a:srgbClr val="338987"/>
              </a:buClr>
              <a:buSzPts val="1100"/>
              <a:buNone/>
              <a:defRPr sz="1100">
                <a:solidFill>
                  <a:srgbClr val="338987"/>
                </a:solidFill>
              </a:defRPr>
            </a:lvl9pPr>
          </a:lstStyle>
          <a:p/>
        </p:txBody>
      </p:sp>
      <p:sp>
        <p:nvSpPr>
          <p:cNvPr id="72" name="Google Shape;72;p7"/>
          <p:cNvSpPr txBox="1"/>
          <p:nvPr>
            <p:ph idx="3" type="ctrTitle"/>
          </p:nvPr>
        </p:nvSpPr>
        <p:spPr>
          <a:xfrm>
            <a:off x="5124663" y="375831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338987"/>
              </a:buClr>
              <a:buSzPts val="1600"/>
              <a:buNone/>
              <a:defRPr sz="1600">
                <a:solidFill>
                  <a:srgbClr val="338987"/>
                </a:solidFill>
              </a:defRPr>
            </a:lvl1pPr>
            <a:lvl2pPr lvl="1" rtl="0" algn="ctr">
              <a:spcBef>
                <a:spcPts val="0"/>
              </a:spcBef>
              <a:spcAft>
                <a:spcPts val="0"/>
              </a:spcAft>
              <a:buClr>
                <a:srgbClr val="338987"/>
              </a:buClr>
              <a:buSzPts val="1600"/>
              <a:buNone/>
              <a:defRPr sz="1600">
                <a:solidFill>
                  <a:srgbClr val="338987"/>
                </a:solidFill>
              </a:defRPr>
            </a:lvl2pPr>
            <a:lvl3pPr lvl="2" rtl="0" algn="ctr">
              <a:spcBef>
                <a:spcPts val="0"/>
              </a:spcBef>
              <a:spcAft>
                <a:spcPts val="0"/>
              </a:spcAft>
              <a:buClr>
                <a:srgbClr val="338987"/>
              </a:buClr>
              <a:buSzPts val="1600"/>
              <a:buNone/>
              <a:defRPr sz="1600">
                <a:solidFill>
                  <a:srgbClr val="338987"/>
                </a:solidFill>
              </a:defRPr>
            </a:lvl3pPr>
            <a:lvl4pPr lvl="3" rtl="0" algn="ctr">
              <a:spcBef>
                <a:spcPts val="0"/>
              </a:spcBef>
              <a:spcAft>
                <a:spcPts val="0"/>
              </a:spcAft>
              <a:buClr>
                <a:srgbClr val="338987"/>
              </a:buClr>
              <a:buSzPts val="1600"/>
              <a:buNone/>
              <a:defRPr sz="1600">
                <a:solidFill>
                  <a:srgbClr val="338987"/>
                </a:solidFill>
              </a:defRPr>
            </a:lvl4pPr>
            <a:lvl5pPr lvl="4" rtl="0" algn="ctr">
              <a:spcBef>
                <a:spcPts val="0"/>
              </a:spcBef>
              <a:spcAft>
                <a:spcPts val="0"/>
              </a:spcAft>
              <a:buClr>
                <a:srgbClr val="338987"/>
              </a:buClr>
              <a:buSzPts val="1600"/>
              <a:buNone/>
              <a:defRPr sz="1600">
                <a:solidFill>
                  <a:srgbClr val="338987"/>
                </a:solidFill>
              </a:defRPr>
            </a:lvl5pPr>
            <a:lvl6pPr lvl="5" rtl="0" algn="ctr">
              <a:spcBef>
                <a:spcPts val="0"/>
              </a:spcBef>
              <a:spcAft>
                <a:spcPts val="0"/>
              </a:spcAft>
              <a:buClr>
                <a:srgbClr val="338987"/>
              </a:buClr>
              <a:buSzPts val="1600"/>
              <a:buNone/>
              <a:defRPr sz="1600">
                <a:solidFill>
                  <a:srgbClr val="338987"/>
                </a:solidFill>
              </a:defRPr>
            </a:lvl6pPr>
            <a:lvl7pPr lvl="6" rtl="0" algn="ctr">
              <a:spcBef>
                <a:spcPts val="0"/>
              </a:spcBef>
              <a:spcAft>
                <a:spcPts val="0"/>
              </a:spcAft>
              <a:buClr>
                <a:srgbClr val="338987"/>
              </a:buClr>
              <a:buSzPts val="1600"/>
              <a:buNone/>
              <a:defRPr sz="1600">
                <a:solidFill>
                  <a:srgbClr val="338987"/>
                </a:solidFill>
              </a:defRPr>
            </a:lvl7pPr>
            <a:lvl8pPr lvl="7" rtl="0" algn="ctr">
              <a:spcBef>
                <a:spcPts val="0"/>
              </a:spcBef>
              <a:spcAft>
                <a:spcPts val="0"/>
              </a:spcAft>
              <a:buClr>
                <a:srgbClr val="338987"/>
              </a:buClr>
              <a:buSzPts val="1600"/>
              <a:buNone/>
              <a:defRPr sz="1600">
                <a:solidFill>
                  <a:srgbClr val="338987"/>
                </a:solidFill>
              </a:defRPr>
            </a:lvl8pPr>
            <a:lvl9pPr lvl="8" rtl="0" algn="ctr">
              <a:spcBef>
                <a:spcPts val="0"/>
              </a:spcBef>
              <a:spcAft>
                <a:spcPts val="0"/>
              </a:spcAft>
              <a:buClr>
                <a:srgbClr val="338987"/>
              </a:buClr>
              <a:buSzPts val="1600"/>
              <a:buNone/>
              <a:defRPr sz="1600">
                <a:solidFill>
                  <a:srgbClr val="338987"/>
                </a:solidFill>
              </a:defRPr>
            </a:lvl9pPr>
          </a:lstStyle>
          <a:p/>
        </p:txBody>
      </p:sp>
      <p:sp>
        <p:nvSpPr>
          <p:cNvPr id="73" name="Google Shape;73;p7"/>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idx="4"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75" name="Google Shape;75;p7"/>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6_1_1">
    <p:bg>
      <p:bgPr>
        <a:solidFill>
          <a:srgbClr val="FDF3E5">
            <a:alpha val="29620"/>
          </a:srgbClr>
        </a:solidFill>
      </p:bgPr>
    </p:bg>
    <p:spTree>
      <p:nvGrpSpPr>
        <p:cNvPr id="76" name="Shape 76"/>
        <p:cNvGrpSpPr/>
        <p:nvPr/>
      </p:nvGrpSpPr>
      <p:grpSpPr>
        <a:xfrm>
          <a:off x="0" y="0"/>
          <a:ext cx="0" cy="0"/>
          <a:chOff x="0" y="0"/>
          <a:chExt cx="0" cy="0"/>
        </a:xfrm>
      </p:grpSpPr>
      <p:sp>
        <p:nvSpPr>
          <p:cNvPr id="77" name="Google Shape;77;p8"/>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79" name="Google Shape;79;p8"/>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CUSTOM_17">
    <p:bg>
      <p:bgPr>
        <a:solidFill>
          <a:srgbClr val="FDF3E5">
            <a:alpha val="29620"/>
          </a:srgbClr>
        </a:solidFill>
      </p:bgPr>
    </p:bg>
    <p:spTree>
      <p:nvGrpSpPr>
        <p:cNvPr id="80" name="Shape 80"/>
        <p:cNvGrpSpPr/>
        <p:nvPr/>
      </p:nvGrpSpPr>
      <p:grpSpPr>
        <a:xfrm>
          <a:off x="0" y="0"/>
          <a:ext cx="0" cy="0"/>
          <a:chOff x="0" y="0"/>
          <a:chExt cx="0" cy="0"/>
        </a:xfrm>
      </p:grpSpPr>
      <p:sp>
        <p:nvSpPr>
          <p:cNvPr id="81" name="Google Shape;81;p9"/>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a:off x="5045125" y="3196350"/>
            <a:ext cx="4123500" cy="1566900"/>
          </a:xfrm>
          <a:prstGeom prst="rect">
            <a:avLst/>
          </a:prstGeom>
          <a:solidFill>
            <a:srgbClr val="338987"/>
          </a:solid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idx="1" type="subTitle"/>
          </p:nvPr>
        </p:nvSpPr>
        <p:spPr>
          <a:xfrm>
            <a:off x="6054575" y="4117388"/>
            <a:ext cx="22440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rtl="0" algn="r">
              <a:lnSpc>
                <a:spcPct val="100000"/>
              </a:lnSpc>
              <a:spcBef>
                <a:spcPts val="0"/>
              </a:spcBef>
              <a:spcAft>
                <a:spcPts val="0"/>
              </a:spcAft>
              <a:buClr>
                <a:srgbClr val="FDF3E5"/>
              </a:buClr>
              <a:buSzPts val="1000"/>
              <a:buNone/>
              <a:defRPr sz="1000">
                <a:solidFill>
                  <a:srgbClr val="FDF3E5"/>
                </a:solidFill>
              </a:defRPr>
            </a:lvl2pPr>
            <a:lvl3pPr lvl="2" rtl="0" algn="r">
              <a:lnSpc>
                <a:spcPct val="100000"/>
              </a:lnSpc>
              <a:spcBef>
                <a:spcPts val="0"/>
              </a:spcBef>
              <a:spcAft>
                <a:spcPts val="0"/>
              </a:spcAft>
              <a:buClr>
                <a:srgbClr val="FDF3E5"/>
              </a:buClr>
              <a:buSzPts val="1000"/>
              <a:buNone/>
              <a:defRPr sz="1000">
                <a:solidFill>
                  <a:srgbClr val="FDF3E5"/>
                </a:solidFill>
              </a:defRPr>
            </a:lvl3pPr>
            <a:lvl4pPr lvl="3" rtl="0" algn="r">
              <a:lnSpc>
                <a:spcPct val="100000"/>
              </a:lnSpc>
              <a:spcBef>
                <a:spcPts val="0"/>
              </a:spcBef>
              <a:spcAft>
                <a:spcPts val="0"/>
              </a:spcAft>
              <a:buClr>
                <a:srgbClr val="FDF3E5"/>
              </a:buClr>
              <a:buSzPts val="1000"/>
              <a:buNone/>
              <a:defRPr sz="1000">
                <a:solidFill>
                  <a:srgbClr val="FDF3E5"/>
                </a:solidFill>
              </a:defRPr>
            </a:lvl4pPr>
            <a:lvl5pPr lvl="4" rtl="0" algn="r">
              <a:lnSpc>
                <a:spcPct val="100000"/>
              </a:lnSpc>
              <a:spcBef>
                <a:spcPts val="0"/>
              </a:spcBef>
              <a:spcAft>
                <a:spcPts val="0"/>
              </a:spcAft>
              <a:buClr>
                <a:srgbClr val="FDF3E5"/>
              </a:buClr>
              <a:buSzPts val="1000"/>
              <a:buNone/>
              <a:defRPr sz="1000">
                <a:solidFill>
                  <a:srgbClr val="FDF3E5"/>
                </a:solidFill>
              </a:defRPr>
            </a:lvl5pPr>
            <a:lvl6pPr lvl="5" rtl="0" algn="r">
              <a:lnSpc>
                <a:spcPct val="100000"/>
              </a:lnSpc>
              <a:spcBef>
                <a:spcPts val="0"/>
              </a:spcBef>
              <a:spcAft>
                <a:spcPts val="0"/>
              </a:spcAft>
              <a:buClr>
                <a:srgbClr val="FDF3E5"/>
              </a:buClr>
              <a:buSzPts val="1000"/>
              <a:buNone/>
              <a:defRPr sz="1000">
                <a:solidFill>
                  <a:srgbClr val="FDF3E5"/>
                </a:solidFill>
              </a:defRPr>
            </a:lvl6pPr>
            <a:lvl7pPr lvl="6" rtl="0" algn="r">
              <a:lnSpc>
                <a:spcPct val="100000"/>
              </a:lnSpc>
              <a:spcBef>
                <a:spcPts val="0"/>
              </a:spcBef>
              <a:spcAft>
                <a:spcPts val="0"/>
              </a:spcAft>
              <a:buClr>
                <a:srgbClr val="FDF3E5"/>
              </a:buClr>
              <a:buSzPts val="1000"/>
              <a:buNone/>
              <a:defRPr sz="1000">
                <a:solidFill>
                  <a:srgbClr val="FDF3E5"/>
                </a:solidFill>
              </a:defRPr>
            </a:lvl7pPr>
            <a:lvl8pPr lvl="7" rtl="0" algn="r">
              <a:lnSpc>
                <a:spcPct val="100000"/>
              </a:lnSpc>
              <a:spcBef>
                <a:spcPts val="0"/>
              </a:spcBef>
              <a:spcAft>
                <a:spcPts val="0"/>
              </a:spcAft>
              <a:buClr>
                <a:srgbClr val="FDF3E5"/>
              </a:buClr>
              <a:buSzPts val="1000"/>
              <a:buNone/>
              <a:defRPr sz="1000">
                <a:solidFill>
                  <a:srgbClr val="FDF3E5"/>
                </a:solidFill>
              </a:defRPr>
            </a:lvl8pPr>
            <a:lvl9pPr lvl="8" rtl="0" algn="r">
              <a:lnSpc>
                <a:spcPct val="100000"/>
              </a:lnSpc>
              <a:spcBef>
                <a:spcPts val="0"/>
              </a:spcBef>
              <a:spcAft>
                <a:spcPts val="0"/>
              </a:spcAft>
              <a:buClr>
                <a:srgbClr val="FDF3E5"/>
              </a:buClr>
              <a:buSzPts val="1000"/>
              <a:buNone/>
              <a:defRPr sz="1000">
                <a:solidFill>
                  <a:srgbClr val="FDF3E5"/>
                </a:solidFill>
              </a:defRPr>
            </a:lvl9pPr>
          </a:lstStyle>
          <a:p/>
        </p:txBody>
      </p:sp>
      <p:sp>
        <p:nvSpPr>
          <p:cNvPr id="84" name="Google Shape;84;p9"/>
          <p:cNvSpPr txBox="1"/>
          <p:nvPr>
            <p:ph hasCustomPrompt="1" type="title"/>
          </p:nvPr>
        </p:nvSpPr>
        <p:spPr>
          <a:xfrm>
            <a:off x="4285350" y="4176788"/>
            <a:ext cx="1682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DF3E5"/>
              </a:buClr>
              <a:buSzPts val="6000"/>
              <a:buNone/>
              <a:defRPr sz="6000">
                <a:solidFill>
                  <a:srgbClr val="FDF3E5"/>
                </a:solidFill>
              </a:defRPr>
            </a:lvl1pPr>
            <a:lvl2pPr lvl="1"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506075"/>
            <a:ext cx="4123500" cy="1566900"/>
          </a:xfrm>
          <a:prstGeom prst="rect">
            <a:avLst/>
          </a:prstGeom>
          <a:solidFill>
            <a:srgbClr val="338987"/>
          </a:solid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txBox="1"/>
          <p:nvPr>
            <p:ph idx="2" type="subTitle"/>
          </p:nvPr>
        </p:nvSpPr>
        <p:spPr>
          <a:xfrm>
            <a:off x="1243500" y="628885"/>
            <a:ext cx="26037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rtl="0" algn="r">
              <a:lnSpc>
                <a:spcPct val="100000"/>
              </a:lnSpc>
              <a:spcBef>
                <a:spcPts val="0"/>
              </a:spcBef>
              <a:spcAft>
                <a:spcPts val="0"/>
              </a:spcAft>
              <a:buClr>
                <a:srgbClr val="FDF3E5"/>
              </a:buClr>
              <a:buSzPts val="1000"/>
              <a:buNone/>
              <a:defRPr sz="1000">
                <a:solidFill>
                  <a:srgbClr val="FDF3E5"/>
                </a:solidFill>
              </a:defRPr>
            </a:lvl2pPr>
            <a:lvl3pPr lvl="2" rtl="0" algn="r">
              <a:lnSpc>
                <a:spcPct val="100000"/>
              </a:lnSpc>
              <a:spcBef>
                <a:spcPts val="0"/>
              </a:spcBef>
              <a:spcAft>
                <a:spcPts val="0"/>
              </a:spcAft>
              <a:buClr>
                <a:srgbClr val="FDF3E5"/>
              </a:buClr>
              <a:buSzPts val="1000"/>
              <a:buNone/>
              <a:defRPr sz="1000">
                <a:solidFill>
                  <a:srgbClr val="FDF3E5"/>
                </a:solidFill>
              </a:defRPr>
            </a:lvl3pPr>
            <a:lvl4pPr lvl="3" rtl="0" algn="r">
              <a:lnSpc>
                <a:spcPct val="100000"/>
              </a:lnSpc>
              <a:spcBef>
                <a:spcPts val="0"/>
              </a:spcBef>
              <a:spcAft>
                <a:spcPts val="0"/>
              </a:spcAft>
              <a:buClr>
                <a:srgbClr val="FDF3E5"/>
              </a:buClr>
              <a:buSzPts val="1000"/>
              <a:buNone/>
              <a:defRPr sz="1000">
                <a:solidFill>
                  <a:srgbClr val="FDF3E5"/>
                </a:solidFill>
              </a:defRPr>
            </a:lvl4pPr>
            <a:lvl5pPr lvl="4" rtl="0" algn="r">
              <a:lnSpc>
                <a:spcPct val="100000"/>
              </a:lnSpc>
              <a:spcBef>
                <a:spcPts val="0"/>
              </a:spcBef>
              <a:spcAft>
                <a:spcPts val="0"/>
              </a:spcAft>
              <a:buClr>
                <a:srgbClr val="FDF3E5"/>
              </a:buClr>
              <a:buSzPts val="1000"/>
              <a:buNone/>
              <a:defRPr sz="1000">
                <a:solidFill>
                  <a:srgbClr val="FDF3E5"/>
                </a:solidFill>
              </a:defRPr>
            </a:lvl5pPr>
            <a:lvl6pPr lvl="5" rtl="0" algn="r">
              <a:lnSpc>
                <a:spcPct val="100000"/>
              </a:lnSpc>
              <a:spcBef>
                <a:spcPts val="0"/>
              </a:spcBef>
              <a:spcAft>
                <a:spcPts val="0"/>
              </a:spcAft>
              <a:buClr>
                <a:srgbClr val="FDF3E5"/>
              </a:buClr>
              <a:buSzPts val="1000"/>
              <a:buNone/>
              <a:defRPr sz="1000">
                <a:solidFill>
                  <a:srgbClr val="FDF3E5"/>
                </a:solidFill>
              </a:defRPr>
            </a:lvl6pPr>
            <a:lvl7pPr lvl="6" rtl="0" algn="r">
              <a:lnSpc>
                <a:spcPct val="100000"/>
              </a:lnSpc>
              <a:spcBef>
                <a:spcPts val="0"/>
              </a:spcBef>
              <a:spcAft>
                <a:spcPts val="0"/>
              </a:spcAft>
              <a:buClr>
                <a:srgbClr val="FDF3E5"/>
              </a:buClr>
              <a:buSzPts val="1000"/>
              <a:buNone/>
              <a:defRPr sz="1000">
                <a:solidFill>
                  <a:srgbClr val="FDF3E5"/>
                </a:solidFill>
              </a:defRPr>
            </a:lvl7pPr>
            <a:lvl8pPr lvl="7" rtl="0" algn="r">
              <a:lnSpc>
                <a:spcPct val="100000"/>
              </a:lnSpc>
              <a:spcBef>
                <a:spcPts val="0"/>
              </a:spcBef>
              <a:spcAft>
                <a:spcPts val="0"/>
              </a:spcAft>
              <a:buClr>
                <a:srgbClr val="FDF3E5"/>
              </a:buClr>
              <a:buSzPts val="1000"/>
              <a:buNone/>
              <a:defRPr sz="1000">
                <a:solidFill>
                  <a:srgbClr val="FDF3E5"/>
                </a:solidFill>
              </a:defRPr>
            </a:lvl8pPr>
            <a:lvl9pPr lvl="8" rtl="0" algn="r">
              <a:lnSpc>
                <a:spcPct val="100000"/>
              </a:lnSpc>
              <a:spcBef>
                <a:spcPts val="0"/>
              </a:spcBef>
              <a:spcAft>
                <a:spcPts val="0"/>
              </a:spcAft>
              <a:buClr>
                <a:srgbClr val="FDF3E5"/>
              </a:buClr>
              <a:buSzPts val="1000"/>
              <a:buNone/>
              <a:defRPr sz="1000">
                <a:solidFill>
                  <a:srgbClr val="FDF3E5"/>
                </a:solidFill>
              </a:defRPr>
            </a:lvl9pPr>
          </a:lstStyle>
          <a:p/>
        </p:txBody>
      </p:sp>
      <p:sp>
        <p:nvSpPr>
          <p:cNvPr id="87" name="Google Shape;87;p9"/>
          <p:cNvSpPr txBox="1"/>
          <p:nvPr>
            <p:ph hasCustomPrompt="1" idx="3" type="title"/>
          </p:nvPr>
        </p:nvSpPr>
        <p:spPr>
          <a:xfrm>
            <a:off x="-525725" y="706180"/>
            <a:ext cx="1682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DF3E5"/>
              </a:buClr>
              <a:buSzPts val="6000"/>
              <a:buNone/>
              <a:defRPr sz="6000">
                <a:solidFill>
                  <a:srgbClr val="FDF3E5"/>
                </a:solidFill>
              </a:defRPr>
            </a:lvl1pPr>
            <a:lvl2pPr lvl="1"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txBox="1"/>
          <p:nvPr>
            <p:ph idx="4"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90" name="Google Shape;90;p9"/>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2">
    <p:bg>
      <p:bgPr>
        <a:solidFill>
          <a:srgbClr val="FDF3E5">
            <a:alpha val="29620"/>
          </a:srgbClr>
        </a:solidFill>
      </p:bgPr>
    </p:bg>
    <p:spTree>
      <p:nvGrpSpPr>
        <p:cNvPr id="91" name="Shape 91"/>
        <p:cNvGrpSpPr/>
        <p:nvPr/>
      </p:nvGrpSpPr>
      <p:grpSpPr>
        <a:xfrm>
          <a:off x="0" y="0"/>
          <a:ext cx="0" cy="0"/>
          <a:chOff x="0" y="0"/>
          <a:chExt cx="0" cy="0"/>
        </a:xfrm>
      </p:grpSpPr>
      <p:sp>
        <p:nvSpPr>
          <p:cNvPr id="92" name="Google Shape;92;p1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38987"/>
              </a:buClr>
              <a:buSzPts val="1200"/>
              <a:buChar char="●"/>
              <a:defRPr>
                <a:solidFill>
                  <a:srgbClr val="338987"/>
                </a:solidFill>
              </a:defRPr>
            </a:lvl1pPr>
            <a:lvl2pPr indent="-304800" lvl="1" marL="914400" rtl="0">
              <a:spcBef>
                <a:spcPts val="1600"/>
              </a:spcBef>
              <a:spcAft>
                <a:spcPts val="0"/>
              </a:spcAft>
              <a:buClr>
                <a:srgbClr val="338987"/>
              </a:buClr>
              <a:buSzPts val="1200"/>
              <a:buChar char="○"/>
              <a:defRPr>
                <a:solidFill>
                  <a:srgbClr val="338987"/>
                </a:solidFill>
              </a:defRPr>
            </a:lvl2pPr>
            <a:lvl3pPr indent="-304800" lvl="2" marL="1371600" rtl="0">
              <a:spcBef>
                <a:spcPts val="1600"/>
              </a:spcBef>
              <a:spcAft>
                <a:spcPts val="0"/>
              </a:spcAft>
              <a:buClr>
                <a:srgbClr val="338987"/>
              </a:buClr>
              <a:buSzPts val="1200"/>
              <a:buChar char="■"/>
              <a:defRPr>
                <a:solidFill>
                  <a:srgbClr val="338987"/>
                </a:solidFill>
              </a:defRPr>
            </a:lvl3pPr>
            <a:lvl4pPr indent="-304800" lvl="3" marL="1828800" rtl="0">
              <a:spcBef>
                <a:spcPts val="1600"/>
              </a:spcBef>
              <a:spcAft>
                <a:spcPts val="0"/>
              </a:spcAft>
              <a:buClr>
                <a:srgbClr val="338987"/>
              </a:buClr>
              <a:buSzPts val="1200"/>
              <a:buChar char="●"/>
              <a:defRPr>
                <a:solidFill>
                  <a:srgbClr val="338987"/>
                </a:solidFill>
              </a:defRPr>
            </a:lvl4pPr>
            <a:lvl5pPr indent="-304800" lvl="4" marL="2286000" rtl="0">
              <a:spcBef>
                <a:spcPts val="1600"/>
              </a:spcBef>
              <a:spcAft>
                <a:spcPts val="0"/>
              </a:spcAft>
              <a:buClr>
                <a:srgbClr val="338987"/>
              </a:buClr>
              <a:buSzPts val="1200"/>
              <a:buChar char="○"/>
              <a:defRPr>
                <a:solidFill>
                  <a:srgbClr val="338987"/>
                </a:solidFill>
              </a:defRPr>
            </a:lvl5pPr>
            <a:lvl6pPr indent="-304800" lvl="5" marL="2743200" rtl="0">
              <a:spcBef>
                <a:spcPts val="1600"/>
              </a:spcBef>
              <a:spcAft>
                <a:spcPts val="0"/>
              </a:spcAft>
              <a:buClr>
                <a:srgbClr val="338987"/>
              </a:buClr>
              <a:buSzPts val="1200"/>
              <a:buChar char="■"/>
              <a:defRPr>
                <a:solidFill>
                  <a:srgbClr val="338987"/>
                </a:solidFill>
              </a:defRPr>
            </a:lvl6pPr>
            <a:lvl7pPr indent="-304800" lvl="6" marL="3200400" rtl="0">
              <a:spcBef>
                <a:spcPts val="1600"/>
              </a:spcBef>
              <a:spcAft>
                <a:spcPts val="0"/>
              </a:spcAft>
              <a:buClr>
                <a:srgbClr val="338987"/>
              </a:buClr>
              <a:buSzPts val="1200"/>
              <a:buChar char="●"/>
              <a:defRPr>
                <a:solidFill>
                  <a:srgbClr val="338987"/>
                </a:solidFill>
              </a:defRPr>
            </a:lvl7pPr>
            <a:lvl8pPr indent="-304800" lvl="7" marL="3657600" rtl="0">
              <a:spcBef>
                <a:spcPts val="1600"/>
              </a:spcBef>
              <a:spcAft>
                <a:spcPts val="0"/>
              </a:spcAft>
              <a:buClr>
                <a:srgbClr val="338987"/>
              </a:buClr>
              <a:buSzPts val="1200"/>
              <a:buChar char="○"/>
              <a:defRPr>
                <a:solidFill>
                  <a:srgbClr val="338987"/>
                </a:solidFill>
              </a:defRPr>
            </a:lvl8pPr>
            <a:lvl9pPr indent="-304800" lvl="8" marL="4114800" rtl="0">
              <a:spcBef>
                <a:spcPts val="1600"/>
              </a:spcBef>
              <a:spcAft>
                <a:spcPts val="1600"/>
              </a:spcAft>
              <a:buClr>
                <a:srgbClr val="338987"/>
              </a:buClr>
              <a:buSzPts val="1200"/>
              <a:buChar char="■"/>
              <a:defRPr>
                <a:solidFill>
                  <a:srgbClr val="338987"/>
                </a:solidFill>
              </a:defRPr>
            </a:lvl9pPr>
          </a:lstStyle>
          <a:p/>
        </p:txBody>
      </p:sp>
      <p:sp>
        <p:nvSpPr>
          <p:cNvPr id="93" name="Google Shape;93;p10"/>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95" name="Google Shape;95;p10"/>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1pPr>
            <a:lvl2pPr lvl="1"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2pPr>
            <a:lvl3pPr lvl="2"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3pPr>
            <a:lvl4pPr lvl="3"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4pPr>
            <a:lvl5pPr lvl="4"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5pPr>
            <a:lvl6pPr lvl="5"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6pPr>
            <a:lvl7pPr lvl="6"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7pPr>
            <a:lvl8pPr lvl="7"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8pPr>
            <a:lvl9pPr lvl="8"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1pPr>
            <a:lvl2pPr indent="-304800" lvl="1" marL="9144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2pPr>
            <a:lvl3pPr indent="-304800" lvl="2" marL="13716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3pPr>
            <a:lvl4pPr indent="-304800" lvl="3" marL="1828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4pPr>
            <a:lvl5pPr indent="-304800" lvl="4" marL="22860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5pPr>
            <a:lvl6pPr indent="-304800" lvl="5" marL="27432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6pPr>
            <a:lvl7pPr indent="-304800" lvl="6" marL="32004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7pPr>
            <a:lvl8pPr indent="-304800" lvl="7" marL="36576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8pPr>
            <a:lvl9pPr indent="-304800" lvl="8" marL="4114800" rtl="0">
              <a:lnSpc>
                <a:spcPct val="115000"/>
              </a:lnSpc>
              <a:spcBef>
                <a:spcPts val="1600"/>
              </a:spcBef>
              <a:spcAft>
                <a:spcPts val="160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6" name="Shape 116"/>
        <p:cNvGrpSpPr/>
        <p:nvPr/>
      </p:nvGrpSpPr>
      <p:grpSpPr>
        <a:xfrm>
          <a:off x="0" y="0"/>
          <a:ext cx="0" cy="0"/>
          <a:chOff x="0" y="0"/>
          <a:chExt cx="0" cy="0"/>
        </a:xfrm>
      </p:grpSpPr>
      <p:sp>
        <p:nvSpPr>
          <p:cNvPr id="117" name="Google Shape;11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1pPr>
            <a:lvl2pPr lvl="1"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2pPr>
            <a:lvl3pPr lvl="2"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3pPr>
            <a:lvl4pPr lvl="3"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4pPr>
            <a:lvl5pPr lvl="4"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5pPr>
            <a:lvl6pPr lvl="5"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6pPr>
            <a:lvl7pPr lvl="6"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7pPr>
            <a:lvl8pPr lvl="7"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8pPr>
            <a:lvl9pPr lvl="8"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9pPr>
          </a:lstStyle>
          <a:p/>
        </p:txBody>
      </p:sp>
      <p:sp>
        <p:nvSpPr>
          <p:cNvPr id="118" name="Google Shape;11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1pPr>
            <a:lvl2pPr indent="-304800" lvl="1" marL="9144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2pPr>
            <a:lvl3pPr indent="-304800" lvl="2" marL="13716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3pPr>
            <a:lvl4pPr indent="-304800" lvl="3" marL="1828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4pPr>
            <a:lvl5pPr indent="-304800" lvl="4" marL="22860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5pPr>
            <a:lvl6pPr indent="-304800" lvl="5" marL="27432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6pPr>
            <a:lvl7pPr indent="-304800" lvl="6" marL="32004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7pPr>
            <a:lvl8pPr indent="-304800" lvl="7" marL="36576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8pPr>
            <a:lvl9pPr indent="-304800" lvl="8" marL="4114800" rtl="0">
              <a:lnSpc>
                <a:spcPct val="115000"/>
              </a:lnSpc>
              <a:spcBef>
                <a:spcPts val="1600"/>
              </a:spcBef>
              <a:spcAft>
                <a:spcPts val="160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0"/>
          <p:cNvSpPr txBox="1"/>
          <p:nvPr>
            <p:ph idx="1" type="subTitle"/>
          </p:nvPr>
        </p:nvSpPr>
        <p:spPr>
          <a:xfrm>
            <a:off x="2036275" y="2410788"/>
            <a:ext cx="4656300" cy="3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565A97"/>
                </a:solidFill>
                <a:latin typeface="Garamond"/>
                <a:ea typeface="Garamond"/>
                <a:cs typeface="Garamond"/>
                <a:sym typeface="Garamond"/>
              </a:rPr>
              <a:t>By Abishek Gollapudi, Zoey Herm, Max Staley</a:t>
            </a:r>
            <a:endParaRPr b="1">
              <a:solidFill>
                <a:srgbClr val="565A97"/>
              </a:solidFill>
              <a:latin typeface="Garamond"/>
              <a:ea typeface="Garamond"/>
              <a:cs typeface="Garamond"/>
              <a:sym typeface="Garamond"/>
            </a:endParaRPr>
          </a:p>
        </p:txBody>
      </p:sp>
      <p:sp>
        <p:nvSpPr>
          <p:cNvPr id="236" name="Google Shape;236;p30"/>
          <p:cNvSpPr txBox="1"/>
          <p:nvPr>
            <p:ph type="ctrTitle"/>
          </p:nvPr>
        </p:nvSpPr>
        <p:spPr>
          <a:xfrm>
            <a:off x="88050" y="640799"/>
            <a:ext cx="8183700" cy="13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565A97"/>
                </a:solidFill>
                <a:latin typeface="Garamond"/>
                <a:ea typeface="Garamond"/>
                <a:cs typeface="Garamond"/>
                <a:sym typeface="Garamond"/>
              </a:rPr>
              <a:t>WomenTechWomenYes</a:t>
            </a:r>
            <a:endParaRPr>
              <a:solidFill>
                <a:srgbClr val="565A97"/>
              </a:solidFill>
              <a:latin typeface="Garamond"/>
              <a:ea typeface="Garamond"/>
              <a:cs typeface="Garamond"/>
              <a:sym typeface="Garamond"/>
            </a:endParaRPr>
          </a:p>
          <a:p>
            <a:pPr indent="0" lvl="0" marL="0" rtl="0" algn="ctr">
              <a:spcBef>
                <a:spcPts val="0"/>
              </a:spcBef>
              <a:spcAft>
                <a:spcPts val="0"/>
              </a:spcAft>
              <a:buNone/>
            </a:pPr>
            <a:r>
              <a:rPr lang="es">
                <a:solidFill>
                  <a:srgbClr val="565A97"/>
                </a:solidFill>
                <a:latin typeface="Garamond"/>
                <a:ea typeface="Garamond"/>
                <a:cs typeface="Garamond"/>
                <a:sym typeface="Garamond"/>
              </a:rPr>
              <a:t>Canvassing Strategy</a:t>
            </a:r>
            <a:endParaRPr>
              <a:solidFill>
                <a:srgbClr val="565A97"/>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9"/>
          <p:cNvSpPr/>
          <p:nvPr/>
        </p:nvSpPr>
        <p:spPr>
          <a:xfrm rot="5400000">
            <a:off x="4097399" y="1300189"/>
            <a:ext cx="1668900" cy="1734300"/>
          </a:xfrm>
          <a:prstGeom prst="ellipse">
            <a:avLst/>
          </a:prstGeom>
          <a:solidFill>
            <a:srgbClr val="999999">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rot="5400000">
            <a:off x="4097399" y="2535861"/>
            <a:ext cx="1668900" cy="1734300"/>
          </a:xfrm>
          <a:prstGeom prst="ellipse">
            <a:avLst/>
          </a:prstGeom>
          <a:solidFill>
            <a:srgbClr val="00A4B5">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txBox="1"/>
          <p:nvPr>
            <p:ph idx="4294967295" type="title"/>
          </p:nvPr>
        </p:nvSpPr>
        <p:spPr>
          <a:xfrm>
            <a:off x="139175" y="229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Station Recommendations</a:t>
            </a:r>
            <a:endParaRPr>
              <a:latin typeface="Playfair Display"/>
              <a:ea typeface="Playfair Display"/>
              <a:cs typeface="Playfair Display"/>
              <a:sym typeface="Playfair Display"/>
            </a:endParaRPr>
          </a:p>
        </p:txBody>
      </p:sp>
      <p:sp>
        <p:nvSpPr>
          <p:cNvPr id="355" name="Google Shape;355;p39"/>
          <p:cNvSpPr txBox="1"/>
          <p:nvPr>
            <p:ph idx="4294967295" type="body"/>
          </p:nvPr>
        </p:nvSpPr>
        <p:spPr>
          <a:xfrm>
            <a:off x="139175" y="1149350"/>
            <a:ext cx="3977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Garamond"/>
                <a:ea typeface="Garamond"/>
                <a:cs typeface="Garamond"/>
                <a:sym typeface="Garamond"/>
              </a:rPr>
              <a:t>Four stations are near tech centers and fit the commuter station profile</a:t>
            </a:r>
            <a:endParaRPr b="1" sz="1600">
              <a:solidFill>
                <a:srgbClr val="434343"/>
              </a:solidFill>
              <a:latin typeface="Garamond"/>
              <a:ea typeface="Garamond"/>
              <a:cs typeface="Garamond"/>
              <a:sym typeface="Garamond"/>
            </a:endParaRPr>
          </a:p>
          <a:p>
            <a:pPr indent="-330200" lvl="0" marL="457200" rtl="0" algn="l">
              <a:spcBef>
                <a:spcPts val="160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Financial District</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Fulton St.</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World Trade Center</a:t>
            </a:r>
            <a:endParaRPr sz="1600">
              <a:solidFill>
                <a:srgbClr val="434343"/>
              </a:solidFill>
              <a:latin typeface="Garamond"/>
              <a:ea typeface="Garamond"/>
              <a:cs typeface="Garamond"/>
              <a:sym typeface="Garamond"/>
            </a:endParaRPr>
          </a:p>
          <a:p>
            <a:pPr indent="0" lvl="0" marL="457200" rtl="0" algn="l">
              <a:spcBef>
                <a:spcPts val="0"/>
              </a:spcBef>
              <a:spcAft>
                <a:spcPts val="0"/>
              </a:spcAft>
              <a:buNone/>
            </a:pPr>
            <a:r>
              <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Flatiron District</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23rd St</a:t>
            </a:r>
            <a:endParaRPr sz="1600">
              <a:solidFill>
                <a:srgbClr val="434343"/>
              </a:solidFill>
              <a:latin typeface="Garamond"/>
              <a:ea typeface="Garamond"/>
              <a:cs typeface="Garamond"/>
              <a:sym typeface="Garamond"/>
            </a:endParaRPr>
          </a:p>
          <a:p>
            <a:pPr indent="0" lvl="0" marL="914400" rtl="0" algn="l">
              <a:spcBef>
                <a:spcPts val="0"/>
              </a:spcBef>
              <a:spcAft>
                <a:spcPts val="0"/>
              </a:spcAft>
              <a:buNone/>
            </a:pPr>
            <a:r>
              <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Midtown</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Penn Station</a:t>
            </a:r>
            <a:endParaRPr sz="1600">
              <a:solidFill>
                <a:srgbClr val="434343"/>
              </a:solidFill>
              <a:latin typeface="Garamond"/>
              <a:ea typeface="Garamond"/>
              <a:cs typeface="Garamond"/>
              <a:sym typeface="Garamond"/>
            </a:endParaRPr>
          </a:p>
        </p:txBody>
      </p:sp>
      <p:pic>
        <p:nvPicPr>
          <p:cNvPr id="356" name="Google Shape;356;p39"/>
          <p:cNvPicPr preferRelativeResize="0"/>
          <p:nvPr/>
        </p:nvPicPr>
        <p:blipFill>
          <a:blip r:embed="rId3">
            <a:alphaModFix/>
          </a:blip>
          <a:stretch>
            <a:fillRect/>
          </a:stretch>
        </p:blipFill>
        <p:spPr>
          <a:xfrm>
            <a:off x="6239525" y="478650"/>
            <a:ext cx="2560000" cy="4426326"/>
          </a:xfrm>
          <a:prstGeom prst="rect">
            <a:avLst/>
          </a:prstGeom>
          <a:noFill/>
          <a:ln>
            <a:noFill/>
          </a:ln>
        </p:spPr>
      </p:pic>
      <p:sp>
        <p:nvSpPr>
          <p:cNvPr id="357" name="Google Shape;357;p39"/>
          <p:cNvSpPr/>
          <p:nvPr/>
        </p:nvSpPr>
        <p:spPr>
          <a:xfrm>
            <a:off x="7186800" y="4360600"/>
            <a:ext cx="211500" cy="1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7151300" y="3114525"/>
            <a:ext cx="211500" cy="1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7021875" y="2605713"/>
            <a:ext cx="211500" cy="1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txBox="1"/>
          <p:nvPr/>
        </p:nvSpPr>
        <p:spPr>
          <a:xfrm>
            <a:off x="4630500" y="1904250"/>
            <a:ext cx="7701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Garamond"/>
                <a:ea typeface="Garamond"/>
                <a:cs typeface="Garamond"/>
                <a:sym typeface="Garamond"/>
              </a:rPr>
              <a:t>Tech</a:t>
            </a:r>
            <a:endParaRPr b="1" sz="1600">
              <a:latin typeface="Garamond"/>
              <a:ea typeface="Garamond"/>
              <a:cs typeface="Garamond"/>
              <a:sym typeface="Garamond"/>
            </a:endParaRPr>
          </a:p>
        </p:txBody>
      </p:sp>
      <p:sp>
        <p:nvSpPr>
          <p:cNvPr id="361" name="Google Shape;361;p39"/>
          <p:cNvSpPr txBox="1"/>
          <p:nvPr/>
        </p:nvSpPr>
        <p:spPr>
          <a:xfrm>
            <a:off x="4364550" y="3139900"/>
            <a:ext cx="11346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latin typeface="Garamond"/>
                <a:ea typeface="Garamond"/>
                <a:cs typeface="Garamond"/>
                <a:sym typeface="Garamond"/>
              </a:rPr>
              <a:t>Commuter Stations</a:t>
            </a:r>
            <a:endParaRPr b="1" sz="1600">
              <a:latin typeface="Garamond"/>
              <a:ea typeface="Garamond"/>
              <a:cs typeface="Garamond"/>
              <a:sym typeface="Garamond"/>
            </a:endParaRPr>
          </a:p>
        </p:txBody>
      </p:sp>
      <p:cxnSp>
        <p:nvCxnSpPr>
          <p:cNvPr id="362" name="Google Shape;362;p39"/>
          <p:cNvCxnSpPr>
            <a:endCxn id="359" idx="1"/>
          </p:cNvCxnSpPr>
          <p:nvPr/>
        </p:nvCxnSpPr>
        <p:spPr>
          <a:xfrm flipH="1" rot="10800000">
            <a:off x="4955475" y="2691813"/>
            <a:ext cx="2066400" cy="63900"/>
          </a:xfrm>
          <a:prstGeom prst="straightConnector1">
            <a:avLst/>
          </a:prstGeom>
          <a:noFill/>
          <a:ln cap="flat" cmpd="sng" w="38100">
            <a:solidFill>
              <a:schemeClr val="dk2"/>
            </a:solidFill>
            <a:prstDash val="solid"/>
            <a:round/>
            <a:headEnd len="med" w="med" type="none"/>
            <a:tailEnd len="med" w="med" type="triangle"/>
          </a:ln>
        </p:spPr>
      </p:cxnSp>
      <p:cxnSp>
        <p:nvCxnSpPr>
          <p:cNvPr id="363" name="Google Shape;363;p39"/>
          <p:cNvCxnSpPr>
            <a:endCxn id="358" idx="1"/>
          </p:cNvCxnSpPr>
          <p:nvPr/>
        </p:nvCxnSpPr>
        <p:spPr>
          <a:xfrm>
            <a:off x="4993700" y="2757525"/>
            <a:ext cx="2157600" cy="443100"/>
          </a:xfrm>
          <a:prstGeom prst="straightConnector1">
            <a:avLst/>
          </a:prstGeom>
          <a:noFill/>
          <a:ln cap="flat" cmpd="sng" w="38100">
            <a:solidFill>
              <a:schemeClr val="dk2"/>
            </a:solidFill>
            <a:prstDash val="solid"/>
            <a:round/>
            <a:headEnd len="med" w="med" type="none"/>
            <a:tailEnd len="med" w="med" type="triangle"/>
          </a:ln>
        </p:spPr>
      </p:cxnSp>
      <p:cxnSp>
        <p:nvCxnSpPr>
          <p:cNvPr id="364" name="Google Shape;364;p39"/>
          <p:cNvCxnSpPr/>
          <p:nvPr/>
        </p:nvCxnSpPr>
        <p:spPr>
          <a:xfrm>
            <a:off x="4963700" y="2757525"/>
            <a:ext cx="2217600" cy="1686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0"/>
          <p:cNvSpPr txBox="1"/>
          <p:nvPr>
            <p:ph idx="4294967295" type="body"/>
          </p:nvPr>
        </p:nvSpPr>
        <p:spPr>
          <a:xfrm>
            <a:off x="193100" y="1149700"/>
            <a:ext cx="4767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600">
                <a:solidFill>
                  <a:srgbClr val="434343"/>
                </a:solidFill>
                <a:latin typeface="Garamond"/>
                <a:ea typeface="Garamond"/>
                <a:cs typeface="Garamond"/>
                <a:sym typeface="Garamond"/>
              </a:rPr>
              <a:t>Refine to target </a:t>
            </a:r>
            <a:r>
              <a:rPr b="1" i="1" lang="es" sz="1600">
                <a:solidFill>
                  <a:srgbClr val="434343"/>
                </a:solidFill>
                <a:latin typeface="Garamond"/>
                <a:ea typeface="Garamond"/>
                <a:cs typeface="Garamond"/>
                <a:sym typeface="Garamond"/>
              </a:rPr>
              <a:t>high income</a:t>
            </a:r>
            <a:r>
              <a:rPr b="1" lang="es" sz="1600">
                <a:solidFill>
                  <a:srgbClr val="434343"/>
                </a:solidFill>
                <a:latin typeface="Garamond"/>
                <a:ea typeface="Garamond"/>
                <a:cs typeface="Garamond"/>
                <a:sym typeface="Garamond"/>
              </a:rPr>
              <a:t> tech workers</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Look at where the commuters are coming </a:t>
            </a:r>
            <a:r>
              <a:rPr i="1" lang="es" sz="1600">
                <a:solidFill>
                  <a:srgbClr val="434343"/>
                </a:solidFill>
                <a:latin typeface="Garamond"/>
                <a:ea typeface="Garamond"/>
                <a:cs typeface="Garamond"/>
                <a:sym typeface="Garamond"/>
              </a:rPr>
              <a:t>from</a:t>
            </a:r>
            <a:endParaRPr i="1"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rPr b="1" lang="es" sz="1600">
                <a:solidFill>
                  <a:srgbClr val="434343"/>
                </a:solidFill>
                <a:latin typeface="Garamond"/>
                <a:ea typeface="Garamond"/>
                <a:cs typeface="Garamond"/>
                <a:sym typeface="Garamond"/>
              </a:rPr>
              <a:t>Incorporate behavioral psychology</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Canvas near home or work?</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b="1"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rPr b="1" lang="es" sz="1600">
                <a:solidFill>
                  <a:srgbClr val="434343"/>
                </a:solidFill>
                <a:latin typeface="Garamond"/>
                <a:ea typeface="Garamond"/>
                <a:cs typeface="Garamond"/>
                <a:sym typeface="Garamond"/>
              </a:rPr>
              <a:t>Model optimal granularity of street team deployment</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 Use size, availability of street team</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rPr b="1" lang="es" sz="1600">
                <a:solidFill>
                  <a:srgbClr val="434343"/>
                </a:solidFill>
                <a:latin typeface="Garamond"/>
                <a:ea typeface="Garamond"/>
                <a:cs typeface="Garamond"/>
                <a:sym typeface="Garamond"/>
              </a:rPr>
              <a:t>Incorporate previous years’ conversion rates </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Char char="●"/>
            </a:pPr>
            <a:r>
              <a:rPr lang="es" sz="1600">
                <a:solidFill>
                  <a:srgbClr val="434343"/>
                </a:solidFill>
                <a:latin typeface="Garamond"/>
                <a:ea typeface="Garamond"/>
                <a:cs typeface="Garamond"/>
                <a:sym typeface="Garamond"/>
              </a:rPr>
              <a:t>Email signups </a:t>
            </a:r>
            <a:r>
              <a:rPr b="1" lang="es" sz="1600">
                <a:solidFill>
                  <a:srgbClr val="434343"/>
                </a:solidFill>
                <a:latin typeface="Garamond"/>
                <a:ea typeface="Garamond"/>
                <a:cs typeface="Garamond"/>
                <a:sym typeface="Garamond"/>
              </a:rPr>
              <a:t>→</a:t>
            </a:r>
            <a:r>
              <a:rPr lang="es" sz="1600">
                <a:solidFill>
                  <a:srgbClr val="434343"/>
                </a:solidFill>
                <a:latin typeface="Garamond"/>
                <a:ea typeface="Garamond"/>
                <a:cs typeface="Garamond"/>
                <a:sym typeface="Garamond"/>
              </a:rPr>
              <a:t> attendance</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sz="1600">
              <a:solidFill>
                <a:srgbClr val="434343"/>
              </a:solidFill>
              <a:latin typeface="Garamond"/>
              <a:ea typeface="Garamond"/>
              <a:cs typeface="Garamond"/>
              <a:sym typeface="Garamond"/>
            </a:endParaRPr>
          </a:p>
        </p:txBody>
      </p:sp>
      <p:sp>
        <p:nvSpPr>
          <p:cNvPr id="370" name="Google Shape;370;p40"/>
          <p:cNvSpPr txBox="1"/>
          <p:nvPr>
            <p:ph idx="4294967295" type="title"/>
          </p:nvPr>
        </p:nvSpPr>
        <p:spPr>
          <a:xfrm>
            <a:off x="193100" y="24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Garamond"/>
                <a:ea typeface="Garamond"/>
                <a:cs typeface="Garamond"/>
                <a:sym typeface="Garamond"/>
              </a:rPr>
              <a:t>Opportunities for further development</a:t>
            </a:r>
            <a:endParaRPr>
              <a:latin typeface="Garamond"/>
              <a:ea typeface="Garamond"/>
              <a:cs typeface="Garamond"/>
              <a:sym typeface="Garamond"/>
            </a:endParaRPr>
          </a:p>
          <a:p>
            <a:pPr indent="0" lvl="0" marL="0" rtl="0" algn="l">
              <a:spcBef>
                <a:spcPts val="0"/>
              </a:spcBef>
              <a:spcAft>
                <a:spcPts val="0"/>
              </a:spcAft>
              <a:buNone/>
            </a:pPr>
            <a:r>
              <a:t/>
            </a:r>
            <a:endParaRPr/>
          </a:p>
        </p:txBody>
      </p:sp>
      <p:pic>
        <p:nvPicPr>
          <p:cNvPr id="371" name="Google Shape;371;p40"/>
          <p:cNvPicPr preferRelativeResize="0"/>
          <p:nvPr/>
        </p:nvPicPr>
        <p:blipFill rotWithShape="1">
          <a:blip r:embed="rId3">
            <a:alphaModFix/>
          </a:blip>
          <a:srcRect b="0" l="12926" r="13163" t="0"/>
          <a:stretch/>
        </p:blipFill>
        <p:spPr>
          <a:xfrm>
            <a:off x="4926375" y="1086350"/>
            <a:ext cx="3787331"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ph idx="4294967295" type="title"/>
          </p:nvPr>
        </p:nvSpPr>
        <p:spPr>
          <a:xfrm>
            <a:off x="85275" y="132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Project Overview </a:t>
            </a:r>
            <a:endParaRPr>
              <a:latin typeface="Playfair Display"/>
              <a:ea typeface="Playfair Display"/>
              <a:cs typeface="Playfair Display"/>
              <a:sym typeface="Playfair Display"/>
            </a:endParaRPr>
          </a:p>
        </p:txBody>
      </p:sp>
      <p:pic>
        <p:nvPicPr>
          <p:cNvPr id="242" name="Google Shape;242;p31"/>
          <p:cNvPicPr preferRelativeResize="0"/>
          <p:nvPr/>
        </p:nvPicPr>
        <p:blipFill rotWithShape="1">
          <a:blip r:embed="rId3">
            <a:alphaModFix/>
          </a:blip>
          <a:srcRect b="16791" l="0" r="0" t="0"/>
          <a:stretch/>
        </p:blipFill>
        <p:spPr>
          <a:xfrm>
            <a:off x="5867414" y="705025"/>
            <a:ext cx="2678123" cy="1560770"/>
          </a:xfrm>
          <a:prstGeom prst="rect">
            <a:avLst/>
          </a:prstGeom>
          <a:noFill/>
          <a:ln cap="flat" cmpd="sng" w="9525">
            <a:solidFill>
              <a:srgbClr val="666666"/>
            </a:solidFill>
            <a:prstDash val="solid"/>
            <a:round/>
            <a:headEnd len="sm" w="sm" type="none"/>
            <a:tailEnd len="sm" w="sm" type="none"/>
          </a:ln>
        </p:spPr>
      </p:pic>
      <p:pic>
        <p:nvPicPr>
          <p:cNvPr id="243" name="Google Shape;243;p31"/>
          <p:cNvPicPr preferRelativeResize="0"/>
          <p:nvPr/>
        </p:nvPicPr>
        <p:blipFill rotWithShape="1">
          <a:blip r:embed="rId4">
            <a:alphaModFix/>
          </a:blip>
          <a:srcRect b="0" l="0" r="15131" t="0"/>
          <a:stretch/>
        </p:blipFill>
        <p:spPr>
          <a:xfrm>
            <a:off x="5867425" y="3177505"/>
            <a:ext cx="2678122" cy="1560769"/>
          </a:xfrm>
          <a:prstGeom prst="rect">
            <a:avLst/>
          </a:prstGeom>
          <a:noFill/>
          <a:ln cap="flat" cmpd="sng" w="9525">
            <a:solidFill>
              <a:srgbClr val="666666"/>
            </a:solidFill>
            <a:prstDash val="solid"/>
            <a:round/>
            <a:headEnd len="sm" w="sm" type="none"/>
            <a:tailEnd len="sm" w="sm" type="none"/>
          </a:ln>
        </p:spPr>
      </p:pic>
      <p:sp>
        <p:nvSpPr>
          <p:cNvPr id="244" name="Google Shape;244;p31"/>
          <p:cNvSpPr/>
          <p:nvPr/>
        </p:nvSpPr>
        <p:spPr>
          <a:xfrm>
            <a:off x="6936925" y="2377160"/>
            <a:ext cx="539100" cy="690000"/>
          </a:xfrm>
          <a:prstGeom prst="downArrow">
            <a:avLst>
              <a:gd fmla="val 50000" name="adj1"/>
              <a:gd fmla="val 65144"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txBox="1"/>
          <p:nvPr>
            <p:ph idx="4294967295" type="body"/>
          </p:nvPr>
        </p:nvSpPr>
        <p:spPr>
          <a:xfrm>
            <a:off x="85275" y="1014975"/>
            <a:ext cx="5349300" cy="40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Garamond"/>
                <a:ea typeface="Garamond"/>
                <a:cs typeface="Garamond"/>
                <a:sym typeface="Garamond"/>
              </a:rPr>
              <a:t>Background </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WTWY annual summer gala is coming up! </a:t>
            </a:r>
            <a:endParaRPr sz="1600">
              <a:solidFill>
                <a:srgbClr val="434343"/>
              </a:solidFill>
              <a:latin typeface="Garamond"/>
              <a:ea typeface="Garamond"/>
              <a:cs typeface="Garamond"/>
              <a:sym typeface="Garamond"/>
            </a:endParaRPr>
          </a:p>
          <a:p>
            <a:pPr indent="0" lvl="0" marL="457200" rtl="0" algn="l">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rPr b="1" lang="es" sz="1600">
                <a:solidFill>
                  <a:srgbClr val="434343"/>
                </a:solidFill>
                <a:latin typeface="Garamond"/>
                <a:ea typeface="Garamond"/>
                <a:cs typeface="Garamond"/>
                <a:sym typeface="Garamond"/>
              </a:rPr>
              <a:t>Deliverable</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Suggest subway stations to canvas and gather emails</a:t>
            </a:r>
            <a:endParaRPr sz="1600">
              <a:solidFill>
                <a:srgbClr val="434343"/>
              </a:solidFill>
              <a:latin typeface="Garamond"/>
              <a:ea typeface="Garamond"/>
              <a:cs typeface="Garamond"/>
              <a:sym typeface="Garamond"/>
            </a:endParaRPr>
          </a:p>
          <a:p>
            <a:pPr indent="0" lvl="0" marL="457200" rtl="0" algn="l">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rPr b="1" lang="es" sz="1600">
                <a:solidFill>
                  <a:srgbClr val="434343"/>
                </a:solidFill>
                <a:latin typeface="Garamond"/>
                <a:ea typeface="Garamond"/>
                <a:cs typeface="Garamond"/>
                <a:sym typeface="Garamond"/>
              </a:rPr>
              <a:t>Ideal Target</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Email signup will convert to attendance or donation</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Interfaces with women in tech</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Already passionate</a:t>
            </a:r>
            <a:endParaRPr sz="1600">
              <a:solidFill>
                <a:srgbClr val="434343"/>
              </a:solidFill>
              <a:latin typeface="Garamond"/>
              <a:ea typeface="Garamond"/>
              <a:cs typeface="Garamond"/>
              <a:sym typeface="Garamond"/>
            </a:endParaRPr>
          </a:p>
          <a:p>
            <a:pPr indent="-323850" lvl="1" marL="914400" rtl="0" algn="l">
              <a:spcBef>
                <a:spcPts val="0"/>
              </a:spcBef>
              <a:spcAft>
                <a:spcPts val="0"/>
              </a:spcAft>
              <a:buClr>
                <a:srgbClr val="434343"/>
              </a:buClr>
              <a:buSzPts val="1500"/>
              <a:buFont typeface="Playfair Display"/>
              <a:buChar char="○"/>
            </a:pPr>
            <a:r>
              <a:rPr lang="es" sz="1600">
                <a:solidFill>
                  <a:srgbClr val="434343"/>
                </a:solidFill>
                <a:latin typeface="Garamond"/>
                <a:ea typeface="Garamond"/>
                <a:cs typeface="Garamond"/>
                <a:sym typeface="Garamond"/>
              </a:rPr>
              <a:t>Might be passionate once exposed</a:t>
            </a:r>
            <a:r>
              <a:rPr lang="es" sz="1500">
                <a:solidFill>
                  <a:srgbClr val="434343"/>
                </a:solidFill>
                <a:latin typeface="Garamond"/>
                <a:ea typeface="Garamond"/>
                <a:cs typeface="Garamond"/>
                <a:sym typeface="Garamond"/>
              </a:rPr>
              <a:t> to WTYS</a:t>
            </a:r>
            <a:r>
              <a:rPr lang="es" sz="1500">
                <a:solidFill>
                  <a:srgbClr val="434343"/>
                </a:solidFill>
                <a:latin typeface="Playfair Display"/>
                <a:ea typeface="Playfair Display"/>
                <a:cs typeface="Playfair Display"/>
                <a:sym typeface="Playfair Display"/>
              </a:rPr>
              <a:t>!</a:t>
            </a:r>
            <a:endParaRPr sz="1500">
              <a:solidFill>
                <a:srgbClr val="434343"/>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ph idx="4294967295"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Methodology </a:t>
            </a:r>
            <a:endParaRPr>
              <a:latin typeface="Playfair Display"/>
              <a:ea typeface="Playfair Display"/>
              <a:cs typeface="Playfair Display"/>
              <a:sym typeface="Playfair Display"/>
            </a:endParaRPr>
          </a:p>
        </p:txBody>
      </p:sp>
      <p:cxnSp>
        <p:nvCxnSpPr>
          <p:cNvPr id="251" name="Google Shape;251;p32"/>
          <p:cNvCxnSpPr>
            <a:stCxn id="252" idx="2"/>
            <a:endCxn id="253" idx="0"/>
          </p:cNvCxnSpPr>
          <p:nvPr/>
        </p:nvCxnSpPr>
        <p:spPr>
          <a:xfrm>
            <a:off x="1296550" y="1913375"/>
            <a:ext cx="1308600" cy="1188900"/>
          </a:xfrm>
          <a:prstGeom prst="straightConnector1">
            <a:avLst/>
          </a:prstGeom>
          <a:noFill/>
          <a:ln cap="flat" cmpd="sng" w="38100">
            <a:solidFill>
              <a:schemeClr val="dk2"/>
            </a:solidFill>
            <a:prstDash val="solid"/>
            <a:round/>
            <a:headEnd len="med" w="med" type="none"/>
            <a:tailEnd len="med" w="med" type="triangle"/>
          </a:ln>
        </p:spPr>
      </p:cxnSp>
      <p:sp>
        <p:nvSpPr>
          <p:cNvPr id="254" name="Google Shape;254;p32"/>
          <p:cNvSpPr txBox="1"/>
          <p:nvPr/>
        </p:nvSpPr>
        <p:spPr>
          <a:xfrm>
            <a:off x="5314525" y="1188875"/>
            <a:ext cx="3998100" cy="24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Garamond"/>
                <a:ea typeface="Garamond"/>
                <a:cs typeface="Garamond"/>
                <a:sym typeface="Garamond"/>
              </a:rPr>
              <a:t>Commuter stations identification</a:t>
            </a:r>
            <a:endParaRPr b="1"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Source: MTA data (May 2018) </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Criteria:</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High weekday:weekend ratio</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High rush hour:mid-day ratio</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rPr b="1" lang="es" sz="1600">
                <a:solidFill>
                  <a:srgbClr val="434343"/>
                </a:solidFill>
                <a:latin typeface="Garamond"/>
                <a:ea typeface="Garamond"/>
                <a:cs typeface="Garamond"/>
                <a:sym typeface="Garamond"/>
              </a:rPr>
              <a:t>Tech hub stations identification</a:t>
            </a:r>
            <a:endParaRPr b="1"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Source: NYC open data </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Criteria: Sample of 100 tech companies</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sz="1600">
              <a:solidFill>
                <a:srgbClr val="434343"/>
              </a:solidFill>
              <a:highlight>
                <a:srgbClr val="FFFFFF"/>
              </a:highlight>
              <a:latin typeface="Garamond"/>
              <a:ea typeface="Garamond"/>
              <a:cs typeface="Garamond"/>
              <a:sym typeface="Garamond"/>
            </a:endParaRPr>
          </a:p>
          <a:p>
            <a:pPr indent="0" lvl="0" marL="0" rtl="0" algn="l">
              <a:spcBef>
                <a:spcPts val="0"/>
              </a:spcBef>
              <a:spcAft>
                <a:spcPts val="0"/>
              </a:spcAft>
              <a:buNone/>
            </a:pPr>
            <a:r>
              <a:t/>
            </a:r>
            <a:endParaRPr sz="1600">
              <a:solidFill>
                <a:srgbClr val="434343"/>
              </a:solidFill>
              <a:latin typeface="Garamond"/>
              <a:ea typeface="Garamond"/>
              <a:cs typeface="Garamond"/>
              <a:sym typeface="Garamond"/>
            </a:endParaRPr>
          </a:p>
        </p:txBody>
      </p:sp>
      <p:cxnSp>
        <p:nvCxnSpPr>
          <p:cNvPr id="255" name="Google Shape;255;p32"/>
          <p:cNvCxnSpPr>
            <a:stCxn id="256" idx="2"/>
            <a:endCxn id="253" idx="0"/>
          </p:cNvCxnSpPr>
          <p:nvPr/>
        </p:nvCxnSpPr>
        <p:spPr>
          <a:xfrm flipH="1">
            <a:off x="2604908" y="1913375"/>
            <a:ext cx="1308900" cy="1188900"/>
          </a:xfrm>
          <a:prstGeom prst="straightConnector1">
            <a:avLst/>
          </a:prstGeom>
          <a:noFill/>
          <a:ln cap="flat" cmpd="sng" w="38100">
            <a:solidFill>
              <a:schemeClr val="dk2"/>
            </a:solidFill>
            <a:prstDash val="solid"/>
            <a:round/>
            <a:headEnd len="med" w="med" type="none"/>
            <a:tailEnd len="med" w="med" type="triangle"/>
          </a:ln>
        </p:spPr>
      </p:cxnSp>
      <p:grpSp>
        <p:nvGrpSpPr>
          <p:cNvPr id="257" name="Google Shape;257;p32"/>
          <p:cNvGrpSpPr/>
          <p:nvPr/>
        </p:nvGrpSpPr>
        <p:grpSpPr>
          <a:xfrm>
            <a:off x="247000" y="1188875"/>
            <a:ext cx="4716358" cy="2638000"/>
            <a:chOff x="247000" y="972625"/>
            <a:chExt cx="4716358" cy="2638000"/>
          </a:xfrm>
        </p:grpSpPr>
        <p:sp>
          <p:nvSpPr>
            <p:cNvPr id="252" name="Google Shape;252;p32"/>
            <p:cNvSpPr txBox="1"/>
            <p:nvPr/>
          </p:nvSpPr>
          <p:spPr>
            <a:xfrm>
              <a:off x="247000" y="972625"/>
              <a:ext cx="2099100" cy="724500"/>
            </a:xfrm>
            <a:prstGeom prst="rect">
              <a:avLst/>
            </a:prstGeom>
            <a:solidFill>
              <a:srgbClr val="3796EB">
                <a:alpha val="793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latin typeface="Garamond"/>
                  <a:ea typeface="Garamond"/>
                  <a:cs typeface="Garamond"/>
                  <a:sym typeface="Garamond"/>
                </a:rPr>
                <a:t>Stations that service primarily commuters</a:t>
              </a:r>
              <a:r>
                <a:rPr b="1" lang="es" sz="1600"/>
                <a:t> </a:t>
              </a:r>
              <a:endParaRPr b="1" sz="1600"/>
            </a:p>
          </p:txBody>
        </p:sp>
        <p:sp>
          <p:nvSpPr>
            <p:cNvPr id="256" name="Google Shape;256;p32"/>
            <p:cNvSpPr txBox="1"/>
            <p:nvPr/>
          </p:nvSpPr>
          <p:spPr>
            <a:xfrm>
              <a:off x="2864258" y="972625"/>
              <a:ext cx="2099100" cy="724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latin typeface="Garamond"/>
                  <a:ea typeface="Garamond"/>
                  <a:cs typeface="Garamond"/>
                  <a:sym typeface="Garamond"/>
                </a:rPr>
                <a:t>Stations near tech hubs</a:t>
              </a:r>
              <a:endParaRPr b="1" sz="1600">
                <a:latin typeface="Garamond"/>
                <a:ea typeface="Garamond"/>
                <a:cs typeface="Garamond"/>
                <a:sym typeface="Garamond"/>
              </a:endParaRPr>
            </a:p>
          </p:txBody>
        </p:sp>
        <p:sp>
          <p:nvSpPr>
            <p:cNvPr id="253" name="Google Shape;253;p32"/>
            <p:cNvSpPr txBox="1"/>
            <p:nvPr/>
          </p:nvSpPr>
          <p:spPr>
            <a:xfrm>
              <a:off x="1391405" y="2886125"/>
              <a:ext cx="2427300" cy="724500"/>
            </a:xfrm>
            <a:prstGeom prst="rect">
              <a:avLst/>
            </a:prstGeom>
            <a:solidFill>
              <a:srgbClr val="64BE3E">
                <a:alpha val="720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latin typeface="Garamond"/>
                  <a:ea typeface="Garamond"/>
                  <a:cs typeface="Garamond"/>
                  <a:sym typeface="Garamond"/>
                </a:rPr>
                <a:t>High signup-to-engagement conversion</a:t>
              </a:r>
              <a:endParaRPr b="1" sz="1600">
                <a:latin typeface="Garamond"/>
                <a:ea typeface="Garamond"/>
                <a:cs typeface="Garamond"/>
                <a:sym typeface="Garamond"/>
              </a:endParaRPr>
            </a:p>
          </p:txBody>
        </p:sp>
      </p:grpSp>
      <p:pic>
        <p:nvPicPr>
          <p:cNvPr id="258" name="Google Shape;258;p32"/>
          <p:cNvPicPr preferRelativeResize="0"/>
          <p:nvPr/>
        </p:nvPicPr>
        <p:blipFill>
          <a:blip r:embed="rId3">
            <a:alphaModFix/>
          </a:blip>
          <a:stretch>
            <a:fillRect/>
          </a:stretch>
        </p:blipFill>
        <p:spPr>
          <a:xfrm>
            <a:off x="3355175" y="4638237"/>
            <a:ext cx="1608180" cy="335049"/>
          </a:xfrm>
          <a:prstGeom prst="rect">
            <a:avLst/>
          </a:prstGeom>
          <a:noFill/>
          <a:ln>
            <a:noFill/>
          </a:ln>
        </p:spPr>
      </p:pic>
      <p:pic>
        <p:nvPicPr>
          <p:cNvPr id="259" name="Google Shape;259;p32"/>
          <p:cNvPicPr preferRelativeResize="0"/>
          <p:nvPr/>
        </p:nvPicPr>
        <p:blipFill rotWithShape="1">
          <a:blip r:embed="rId4">
            <a:alphaModFix/>
          </a:blip>
          <a:srcRect b="21110" l="0" r="0" t="20231"/>
          <a:stretch/>
        </p:blipFill>
        <p:spPr>
          <a:xfrm>
            <a:off x="5130162" y="4595264"/>
            <a:ext cx="1227495" cy="378020"/>
          </a:xfrm>
          <a:prstGeom prst="rect">
            <a:avLst/>
          </a:prstGeom>
          <a:noFill/>
          <a:ln>
            <a:noFill/>
          </a:ln>
        </p:spPr>
      </p:pic>
      <p:pic>
        <p:nvPicPr>
          <p:cNvPr id="260" name="Google Shape;260;p32"/>
          <p:cNvPicPr preferRelativeResize="0"/>
          <p:nvPr/>
        </p:nvPicPr>
        <p:blipFill>
          <a:blip r:embed="rId5">
            <a:alphaModFix/>
          </a:blip>
          <a:stretch>
            <a:fillRect/>
          </a:stretch>
        </p:blipFill>
        <p:spPr>
          <a:xfrm>
            <a:off x="6461125" y="4616725"/>
            <a:ext cx="1704908" cy="378025"/>
          </a:xfrm>
          <a:prstGeom prst="rect">
            <a:avLst/>
          </a:prstGeom>
          <a:noFill/>
          <a:ln>
            <a:noFill/>
          </a:ln>
        </p:spPr>
      </p:pic>
      <p:sp>
        <p:nvSpPr>
          <p:cNvPr id="261" name="Google Shape;261;p32"/>
          <p:cNvSpPr txBox="1"/>
          <p:nvPr>
            <p:ph idx="4294967295" type="body"/>
          </p:nvPr>
        </p:nvSpPr>
        <p:spPr>
          <a:xfrm>
            <a:off x="351050" y="4595275"/>
            <a:ext cx="37323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Garamond"/>
                <a:ea typeface="Garamond"/>
                <a:cs typeface="Garamond"/>
                <a:sym typeface="Garamond"/>
              </a:rPr>
              <a:t>Technology platforms used:</a:t>
            </a:r>
            <a:endParaRPr sz="1600">
              <a:solidFill>
                <a:srgbClr val="434343"/>
              </a:solidFill>
              <a:latin typeface="Garamond"/>
              <a:ea typeface="Garamond"/>
              <a:cs typeface="Garamond"/>
              <a:sym typeface="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idx="4294967295" type="title"/>
          </p:nvPr>
        </p:nvSpPr>
        <p:spPr>
          <a:xfrm>
            <a:off x="159300" y="14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Playfair Display"/>
                <a:ea typeface="Playfair Display"/>
                <a:cs typeface="Playfair Display"/>
                <a:sym typeface="Playfair Display"/>
              </a:rPr>
              <a:t>Weekday vs. Weekend Usage</a:t>
            </a:r>
            <a:endParaRPr sz="3000">
              <a:latin typeface="Playfair Display"/>
              <a:ea typeface="Playfair Display"/>
              <a:cs typeface="Playfair Display"/>
              <a:sym typeface="Playfair Display"/>
            </a:endParaRPr>
          </a:p>
        </p:txBody>
      </p:sp>
      <p:sp>
        <p:nvSpPr>
          <p:cNvPr id="267" name="Google Shape;267;p33"/>
          <p:cNvSpPr txBox="1"/>
          <p:nvPr/>
        </p:nvSpPr>
        <p:spPr>
          <a:xfrm>
            <a:off x="311625" y="4347850"/>
            <a:ext cx="8520600" cy="6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Garamond"/>
                <a:ea typeface="Garamond"/>
                <a:cs typeface="Garamond"/>
                <a:sym typeface="Garamond"/>
              </a:rPr>
              <a:t>Stations with relatively</a:t>
            </a:r>
            <a:r>
              <a:rPr b="1" lang="es" sz="1600">
                <a:latin typeface="Garamond"/>
                <a:ea typeface="Garamond"/>
                <a:cs typeface="Garamond"/>
                <a:sym typeface="Garamond"/>
              </a:rPr>
              <a:t> higher weekday volumes</a:t>
            </a:r>
            <a:r>
              <a:rPr lang="es" sz="1600">
                <a:latin typeface="Garamond"/>
                <a:ea typeface="Garamond"/>
                <a:cs typeface="Garamond"/>
                <a:sym typeface="Garamond"/>
              </a:rPr>
              <a:t> have relatively </a:t>
            </a:r>
            <a:r>
              <a:rPr b="1" lang="es" sz="1600">
                <a:latin typeface="Garamond"/>
                <a:ea typeface="Garamond"/>
                <a:cs typeface="Garamond"/>
                <a:sym typeface="Garamond"/>
              </a:rPr>
              <a:t>more commuters</a:t>
            </a:r>
            <a:r>
              <a:rPr lang="es" sz="1600">
                <a:latin typeface="Garamond"/>
                <a:ea typeface="Garamond"/>
                <a:cs typeface="Garamond"/>
                <a:sym typeface="Garamond"/>
              </a:rPr>
              <a:t>, as opposed to tourists and local residents.</a:t>
            </a:r>
            <a:endParaRPr sz="1600">
              <a:latin typeface="Garamond"/>
              <a:ea typeface="Garamond"/>
              <a:cs typeface="Garamond"/>
              <a:sym typeface="Garamond"/>
            </a:endParaRPr>
          </a:p>
        </p:txBody>
      </p:sp>
      <p:pic>
        <p:nvPicPr>
          <p:cNvPr id="268" name="Google Shape;268;p33"/>
          <p:cNvPicPr preferRelativeResize="0"/>
          <p:nvPr/>
        </p:nvPicPr>
        <p:blipFill>
          <a:blip r:embed="rId3">
            <a:alphaModFix/>
          </a:blip>
          <a:stretch>
            <a:fillRect/>
          </a:stretch>
        </p:blipFill>
        <p:spPr>
          <a:xfrm>
            <a:off x="4572000" y="1116287"/>
            <a:ext cx="4179276" cy="2832576"/>
          </a:xfrm>
          <a:prstGeom prst="rect">
            <a:avLst/>
          </a:prstGeom>
          <a:noFill/>
          <a:ln>
            <a:noFill/>
          </a:ln>
        </p:spPr>
      </p:pic>
      <p:sp>
        <p:nvSpPr>
          <p:cNvPr id="269" name="Google Shape;269;p33"/>
          <p:cNvSpPr txBox="1"/>
          <p:nvPr/>
        </p:nvSpPr>
        <p:spPr>
          <a:xfrm>
            <a:off x="6911800" y="3811250"/>
            <a:ext cx="638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Ratio</a:t>
            </a:r>
            <a:endParaRPr sz="1200"/>
          </a:p>
        </p:txBody>
      </p:sp>
      <p:grpSp>
        <p:nvGrpSpPr>
          <p:cNvPr id="270" name="Google Shape;270;p33"/>
          <p:cNvGrpSpPr/>
          <p:nvPr/>
        </p:nvGrpSpPr>
        <p:grpSpPr>
          <a:xfrm>
            <a:off x="159300" y="1111917"/>
            <a:ext cx="4248900" cy="3113797"/>
            <a:chOff x="235500" y="1111917"/>
            <a:chExt cx="4248900" cy="3113797"/>
          </a:xfrm>
        </p:grpSpPr>
        <p:pic>
          <p:nvPicPr>
            <p:cNvPr id="271" name="Google Shape;271;p33"/>
            <p:cNvPicPr preferRelativeResize="0"/>
            <p:nvPr/>
          </p:nvPicPr>
          <p:blipFill>
            <a:blip r:embed="rId4">
              <a:alphaModFix/>
            </a:blip>
            <a:stretch>
              <a:fillRect/>
            </a:stretch>
          </p:blipFill>
          <p:spPr>
            <a:xfrm>
              <a:off x="235500" y="1111917"/>
              <a:ext cx="4248900" cy="2832600"/>
            </a:xfrm>
            <a:prstGeom prst="rect">
              <a:avLst/>
            </a:prstGeom>
            <a:noFill/>
            <a:ln>
              <a:noFill/>
            </a:ln>
          </p:spPr>
        </p:pic>
        <p:sp>
          <p:nvSpPr>
            <p:cNvPr id="272" name="Google Shape;272;p33"/>
            <p:cNvSpPr txBox="1"/>
            <p:nvPr/>
          </p:nvSpPr>
          <p:spPr>
            <a:xfrm>
              <a:off x="1731075" y="3869314"/>
              <a:ext cx="2239500" cy="356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Average daily station traffic</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4"/>
          <p:cNvSpPr txBox="1"/>
          <p:nvPr>
            <p:ph idx="4294967295"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65A97"/>
                </a:solidFill>
                <a:latin typeface="Playfair Display"/>
                <a:ea typeface="Playfair Display"/>
                <a:cs typeface="Playfair Display"/>
                <a:sym typeface="Playfair Display"/>
              </a:rPr>
              <a:t>Weekday vs. Weekend Usage</a:t>
            </a:r>
            <a:endParaRPr>
              <a:solidFill>
                <a:srgbClr val="565A97"/>
              </a:solidFill>
              <a:latin typeface="Playfair Display"/>
              <a:ea typeface="Playfair Display"/>
              <a:cs typeface="Playfair Display"/>
              <a:sym typeface="Playfair Display"/>
            </a:endParaRPr>
          </a:p>
        </p:txBody>
      </p:sp>
      <p:sp>
        <p:nvSpPr>
          <p:cNvPr id="278" name="Google Shape;278;p34"/>
          <p:cNvSpPr txBox="1"/>
          <p:nvPr/>
        </p:nvSpPr>
        <p:spPr>
          <a:xfrm>
            <a:off x="311625" y="4347850"/>
            <a:ext cx="8520600" cy="6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Garamond"/>
                <a:ea typeface="Garamond"/>
                <a:cs typeface="Garamond"/>
                <a:sym typeface="Garamond"/>
              </a:rPr>
              <a:t>Stations with relatively</a:t>
            </a:r>
            <a:r>
              <a:rPr b="1" lang="es" sz="1600">
                <a:latin typeface="Garamond"/>
                <a:ea typeface="Garamond"/>
                <a:cs typeface="Garamond"/>
                <a:sym typeface="Garamond"/>
              </a:rPr>
              <a:t> higher weekday volumes</a:t>
            </a:r>
            <a:r>
              <a:rPr lang="es" sz="1600">
                <a:latin typeface="Garamond"/>
                <a:ea typeface="Garamond"/>
                <a:cs typeface="Garamond"/>
                <a:sym typeface="Garamond"/>
              </a:rPr>
              <a:t> have relatively </a:t>
            </a:r>
            <a:r>
              <a:rPr b="1" lang="es" sz="1600">
                <a:latin typeface="Garamond"/>
                <a:ea typeface="Garamond"/>
                <a:cs typeface="Garamond"/>
                <a:sym typeface="Garamond"/>
              </a:rPr>
              <a:t>more commuters</a:t>
            </a:r>
            <a:r>
              <a:rPr lang="es" sz="1600">
                <a:latin typeface="Garamond"/>
                <a:ea typeface="Garamond"/>
                <a:cs typeface="Garamond"/>
                <a:sym typeface="Garamond"/>
              </a:rPr>
              <a:t>, as opposed to tourists and local residents.</a:t>
            </a:r>
            <a:endParaRPr sz="1600">
              <a:latin typeface="Garamond"/>
              <a:ea typeface="Garamond"/>
              <a:cs typeface="Garamond"/>
              <a:sym typeface="Garamond"/>
            </a:endParaRPr>
          </a:p>
        </p:txBody>
      </p:sp>
      <p:sp>
        <p:nvSpPr>
          <p:cNvPr id="279" name="Google Shape;279;p34"/>
          <p:cNvSpPr txBox="1"/>
          <p:nvPr/>
        </p:nvSpPr>
        <p:spPr>
          <a:xfrm>
            <a:off x="6957925" y="3592100"/>
            <a:ext cx="7572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t>Ratio</a:t>
            </a:r>
            <a:endParaRPr sz="900"/>
          </a:p>
        </p:txBody>
      </p:sp>
      <p:pic>
        <p:nvPicPr>
          <p:cNvPr id="280" name="Google Shape;280;p34"/>
          <p:cNvPicPr preferRelativeResize="0"/>
          <p:nvPr/>
        </p:nvPicPr>
        <p:blipFill>
          <a:blip r:embed="rId3">
            <a:alphaModFix/>
          </a:blip>
          <a:stretch>
            <a:fillRect/>
          </a:stretch>
        </p:blipFill>
        <p:spPr>
          <a:xfrm>
            <a:off x="0" y="1056850"/>
            <a:ext cx="4743299" cy="2754400"/>
          </a:xfrm>
          <a:prstGeom prst="rect">
            <a:avLst/>
          </a:prstGeom>
          <a:noFill/>
          <a:ln>
            <a:noFill/>
          </a:ln>
        </p:spPr>
      </p:pic>
      <p:pic>
        <p:nvPicPr>
          <p:cNvPr id="281" name="Google Shape;281;p34"/>
          <p:cNvPicPr preferRelativeResize="0"/>
          <p:nvPr/>
        </p:nvPicPr>
        <p:blipFill>
          <a:blip r:embed="rId4">
            <a:alphaModFix/>
          </a:blip>
          <a:stretch>
            <a:fillRect/>
          </a:stretch>
        </p:blipFill>
        <p:spPr>
          <a:xfrm>
            <a:off x="4572000" y="1056850"/>
            <a:ext cx="4400699" cy="275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grpSp>
        <p:nvGrpSpPr>
          <p:cNvPr id="286" name="Google Shape;286;p35"/>
          <p:cNvGrpSpPr/>
          <p:nvPr/>
        </p:nvGrpSpPr>
        <p:grpSpPr>
          <a:xfrm>
            <a:off x="421177" y="1744980"/>
            <a:ext cx="6002402" cy="2882724"/>
            <a:chOff x="421177" y="1744980"/>
            <a:chExt cx="6002402" cy="2882724"/>
          </a:xfrm>
        </p:grpSpPr>
        <p:pic>
          <p:nvPicPr>
            <p:cNvPr id="287" name="Google Shape;287;p35"/>
            <p:cNvPicPr preferRelativeResize="0"/>
            <p:nvPr/>
          </p:nvPicPr>
          <p:blipFill rotWithShape="1">
            <a:blip r:embed="rId3">
              <a:alphaModFix/>
            </a:blip>
            <a:srcRect b="21879" l="16086" r="12100" t="22075"/>
            <a:stretch/>
          </p:blipFill>
          <p:spPr>
            <a:xfrm>
              <a:off x="421177" y="1744980"/>
              <a:ext cx="6002402" cy="2882724"/>
            </a:xfrm>
            <a:prstGeom prst="rect">
              <a:avLst/>
            </a:prstGeom>
            <a:noFill/>
            <a:ln>
              <a:noFill/>
            </a:ln>
          </p:spPr>
        </p:pic>
        <p:sp>
          <p:nvSpPr>
            <p:cNvPr id="288" name="Google Shape;288;p35"/>
            <p:cNvSpPr/>
            <p:nvPr/>
          </p:nvSpPr>
          <p:spPr>
            <a:xfrm>
              <a:off x="636075" y="1955325"/>
              <a:ext cx="5442000" cy="158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5"/>
          <p:cNvSpPr txBox="1"/>
          <p:nvPr>
            <p:ph idx="4294967295" type="ctrTitle"/>
          </p:nvPr>
        </p:nvSpPr>
        <p:spPr>
          <a:xfrm>
            <a:off x="151979" y="69200"/>
            <a:ext cx="8705700" cy="20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Rush Hour: Morning Exits, Evening Entries</a:t>
            </a:r>
            <a:endParaRPr>
              <a:latin typeface="Playfair Display"/>
              <a:ea typeface="Playfair Display"/>
              <a:cs typeface="Playfair Display"/>
              <a:sym typeface="Playfair Display"/>
            </a:endParaRPr>
          </a:p>
        </p:txBody>
      </p:sp>
      <p:sp>
        <p:nvSpPr>
          <p:cNvPr id="290" name="Google Shape;290;p35"/>
          <p:cNvSpPr txBox="1"/>
          <p:nvPr/>
        </p:nvSpPr>
        <p:spPr>
          <a:xfrm>
            <a:off x="371537" y="805575"/>
            <a:ext cx="5757000" cy="8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434343"/>
                </a:solidFill>
                <a:latin typeface="Garamond"/>
                <a:ea typeface="Garamond"/>
                <a:cs typeface="Garamond"/>
                <a:sym typeface="Garamond"/>
              </a:rPr>
              <a:t>Commuter station: Busy during rush hour vs. other times of day</a:t>
            </a:r>
            <a:endParaRPr sz="1600">
              <a:solidFill>
                <a:srgbClr val="434343"/>
              </a:solidFill>
              <a:latin typeface="Garamond"/>
              <a:ea typeface="Garamond"/>
              <a:cs typeface="Garamond"/>
              <a:sym typeface="Garamond"/>
            </a:endParaRPr>
          </a:p>
          <a:p>
            <a:pPr indent="-330200" lvl="0" marL="457200" rtl="0" algn="l">
              <a:lnSpc>
                <a:spcPct val="115000"/>
              </a:lnSpc>
              <a:spcBef>
                <a:spcPts val="0"/>
              </a:spcBef>
              <a:spcAft>
                <a:spcPts val="0"/>
              </a:spcAft>
              <a:buClr>
                <a:srgbClr val="0000FF"/>
              </a:buClr>
              <a:buSzPts val="1600"/>
              <a:buChar char="●"/>
            </a:pPr>
            <a:r>
              <a:rPr lang="es" sz="1600">
                <a:solidFill>
                  <a:srgbClr val="0000FF"/>
                </a:solidFill>
                <a:latin typeface="Garamond"/>
                <a:ea typeface="Garamond"/>
                <a:cs typeface="Garamond"/>
                <a:sym typeface="Garamond"/>
              </a:rPr>
              <a:t>Many </a:t>
            </a:r>
            <a:r>
              <a:rPr b="1" lang="es" sz="1600" u="sng">
                <a:solidFill>
                  <a:srgbClr val="0000FF"/>
                </a:solidFill>
                <a:latin typeface="Garamond"/>
                <a:ea typeface="Garamond"/>
                <a:cs typeface="Garamond"/>
                <a:sym typeface="Garamond"/>
              </a:rPr>
              <a:t>entries in the evening</a:t>
            </a:r>
            <a:r>
              <a:rPr lang="es" sz="1600">
                <a:solidFill>
                  <a:srgbClr val="0000FF"/>
                </a:solidFill>
                <a:latin typeface="Garamond"/>
                <a:ea typeface="Garamond"/>
                <a:cs typeface="Garamond"/>
                <a:sym typeface="Garamond"/>
              </a:rPr>
              <a:t> to go home</a:t>
            </a:r>
            <a:endParaRPr sz="1600">
              <a:solidFill>
                <a:srgbClr val="FF9900"/>
              </a:solidFill>
              <a:latin typeface="Garamond"/>
              <a:ea typeface="Garamond"/>
              <a:cs typeface="Garamond"/>
              <a:sym typeface="Garamond"/>
            </a:endParaRPr>
          </a:p>
          <a:p>
            <a:pPr indent="-330200" lvl="0" marL="457200" rtl="0" algn="l">
              <a:lnSpc>
                <a:spcPct val="115000"/>
              </a:lnSpc>
              <a:spcBef>
                <a:spcPts val="0"/>
              </a:spcBef>
              <a:spcAft>
                <a:spcPts val="0"/>
              </a:spcAft>
              <a:buClr>
                <a:srgbClr val="FF9900"/>
              </a:buClr>
              <a:buSzPts val="1600"/>
              <a:buChar char="●"/>
            </a:pPr>
            <a:r>
              <a:rPr lang="es" sz="1600">
                <a:solidFill>
                  <a:srgbClr val="FF9900"/>
                </a:solidFill>
                <a:latin typeface="Garamond"/>
                <a:ea typeface="Garamond"/>
                <a:cs typeface="Garamond"/>
                <a:sym typeface="Garamond"/>
              </a:rPr>
              <a:t>Many</a:t>
            </a:r>
            <a:r>
              <a:rPr b="1" lang="es" sz="1600">
                <a:solidFill>
                  <a:srgbClr val="FF9900"/>
                </a:solidFill>
                <a:latin typeface="Garamond"/>
                <a:ea typeface="Garamond"/>
                <a:cs typeface="Garamond"/>
                <a:sym typeface="Garamond"/>
              </a:rPr>
              <a:t> </a:t>
            </a:r>
            <a:r>
              <a:rPr b="1" lang="es" sz="1600" u="sng">
                <a:solidFill>
                  <a:srgbClr val="FF9900"/>
                </a:solidFill>
                <a:latin typeface="Garamond"/>
                <a:ea typeface="Garamond"/>
                <a:cs typeface="Garamond"/>
                <a:sym typeface="Garamond"/>
              </a:rPr>
              <a:t>exits in the morning</a:t>
            </a:r>
            <a:r>
              <a:rPr lang="es" sz="1600">
                <a:solidFill>
                  <a:srgbClr val="FF9900"/>
                </a:solidFill>
                <a:latin typeface="Garamond"/>
                <a:ea typeface="Garamond"/>
                <a:cs typeface="Garamond"/>
                <a:sym typeface="Garamond"/>
              </a:rPr>
              <a:t> to go to work</a:t>
            </a:r>
            <a:endParaRPr sz="1600">
              <a:solidFill>
                <a:srgbClr val="0000FF"/>
              </a:solidFill>
              <a:latin typeface="Garamond"/>
              <a:ea typeface="Garamond"/>
              <a:cs typeface="Garamond"/>
              <a:sym typeface="Garamond"/>
            </a:endParaRPr>
          </a:p>
        </p:txBody>
      </p:sp>
      <p:pic>
        <p:nvPicPr>
          <p:cNvPr id="291" name="Google Shape;291;p35"/>
          <p:cNvPicPr preferRelativeResize="0"/>
          <p:nvPr/>
        </p:nvPicPr>
        <p:blipFill rotWithShape="1">
          <a:blip r:embed="rId4">
            <a:alphaModFix/>
          </a:blip>
          <a:srcRect b="43279" l="18665" r="18401" t="26323"/>
          <a:stretch/>
        </p:blipFill>
        <p:spPr>
          <a:xfrm>
            <a:off x="765969" y="1988700"/>
            <a:ext cx="5247821" cy="1559898"/>
          </a:xfrm>
          <a:prstGeom prst="rect">
            <a:avLst/>
          </a:prstGeom>
          <a:noFill/>
          <a:ln>
            <a:noFill/>
          </a:ln>
        </p:spPr>
      </p:pic>
      <p:sp>
        <p:nvSpPr>
          <p:cNvPr id="292" name="Google Shape;292;p35"/>
          <p:cNvSpPr/>
          <p:nvPr/>
        </p:nvSpPr>
        <p:spPr>
          <a:xfrm rot="574977">
            <a:off x="210036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5"/>
          <p:cNvPicPr preferRelativeResize="0"/>
          <p:nvPr/>
        </p:nvPicPr>
        <p:blipFill rotWithShape="1">
          <a:blip r:embed="rId3">
            <a:alphaModFix/>
          </a:blip>
          <a:srcRect b="31736" l="36241" r="61312" t="59169"/>
          <a:stretch/>
        </p:blipFill>
        <p:spPr>
          <a:xfrm>
            <a:off x="2186713" y="3659204"/>
            <a:ext cx="204497" cy="467802"/>
          </a:xfrm>
          <a:prstGeom prst="rect">
            <a:avLst/>
          </a:prstGeom>
          <a:noFill/>
          <a:ln>
            <a:noFill/>
          </a:ln>
        </p:spPr>
      </p:pic>
      <p:grpSp>
        <p:nvGrpSpPr>
          <p:cNvPr id="294" name="Google Shape;294;p35"/>
          <p:cNvGrpSpPr/>
          <p:nvPr/>
        </p:nvGrpSpPr>
        <p:grpSpPr>
          <a:xfrm>
            <a:off x="3364401" y="3659200"/>
            <a:ext cx="315285" cy="467802"/>
            <a:chOff x="3364401" y="3659200"/>
            <a:chExt cx="315285" cy="467802"/>
          </a:xfrm>
        </p:grpSpPr>
        <p:sp>
          <p:nvSpPr>
            <p:cNvPr id="295" name="Google Shape;295;p35"/>
            <p:cNvSpPr/>
            <p:nvPr/>
          </p:nvSpPr>
          <p:spPr>
            <a:xfrm rot="574977">
              <a:off x="3393544"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5"/>
            <p:cNvPicPr preferRelativeResize="0"/>
            <p:nvPr/>
          </p:nvPicPr>
          <p:blipFill rotWithShape="1">
            <a:blip r:embed="rId3">
              <a:alphaModFix/>
            </a:blip>
            <a:srcRect b="31736" l="51741" r="46183" t="59169"/>
            <a:stretch/>
          </p:blipFill>
          <p:spPr>
            <a:xfrm>
              <a:off x="3506214" y="3659200"/>
              <a:ext cx="173472" cy="467802"/>
            </a:xfrm>
            <a:prstGeom prst="rect">
              <a:avLst/>
            </a:prstGeom>
            <a:noFill/>
            <a:ln>
              <a:noFill/>
            </a:ln>
          </p:spPr>
        </p:pic>
      </p:grpSp>
      <p:sp>
        <p:nvSpPr>
          <p:cNvPr id="297" name="Google Shape;297;p35"/>
          <p:cNvSpPr/>
          <p:nvPr/>
        </p:nvSpPr>
        <p:spPr>
          <a:xfrm rot="574977">
            <a:off x="3893869" y="3665724"/>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5"/>
          <p:cNvPicPr preferRelativeResize="0"/>
          <p:nvPr/>
        </p:nvPicPr>
        <p:blipFill rotWithShape="1">
          <a:blip r:embed="rId3">
            <a:alphaModFix/>
          </a:blip>
          <a:srcRect b="31736" l="57967" r="40117" t="59169"/>
          <a:stretch/>
        </p:blipFill>
        <p:spPr>
          <a:xfrm>
            <a:off x="4029400" y="3647885"/>
            <a:ext cx="160105" cy="467802"/>
          </a:xfrm>
          <a:prstGeom prst="rect">
            <a:avLst/>
          </a:prstGeom>
          <a:noFill/>
          <a:ln>
            <a:noFill/>
          </a:ln>
        </p:spPr>
      </p:pic>
      <p:sp>
        <p:nvSpPr>
          <p:cNvPr id="299" name="Google Shape;299;p35"/>
          <p:cNvSpPr/>
          <p:nvPr/>
        </p:nvSpPr>
        <p:spPr>
          <a:xfrm rot="574977">
            <a:off x="4411119" y="3665720"/>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35"/>
          <p:cNvPicPr preferRelativeResize="0"/>
          <p:nvPr/>
        </p:nvPicPr>
        <p:blipFill rotWithShape="1">
          <a:blip r:embed="rId3">
            <a:alphaModFix/>
          </a:blip>
          <a:srcRect b="31736" l="64093" r="33928" t="59169"/>
          <a:stretch/>
        </p:blipFill>
        <p:spPr>
          <a:xfrm>
            <a:off x="4545890" y="3655913"/>
            <a:ext cx="165379" cy="467802"/>
          </a:xfrm>
          <a:prstGeom prst="rect">
            <a:avLst/>
          </a:prstGeom>
          <a:noFill/>
          <a:ln>
            <a:noFill/>
          </a:ln>
        </p:spPr>
      </p:pic>
      <p:sp>
        <p:nvSpPr>
          <p:cNvPr id="301" name="Google Shape;301;p35"/>
          <p:cNvSpPr/>
          <p:nvPr/>
        </p:nvSpPr>
        <p:spPr>
          <a:xfrm rot="574977">
            <a:off x="521181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35"/>
          <p:cNvPicPr preferRelativeResize="0"/>
          <p:nvPr/>
        </p:nvPicPr>
        <p:blipFill rotWithShape="1">
          <a:blip r:embed="rId3">
            <a:alphaModFix/>
          </a:blip>
          <a:srcRect b="31736" l="73359" r="24453" t="59169"/>
          <a:stretch/>
        </p:blipFill>
        <p:spPr>
          <a:xfrm>
            <a:off x="5329978" y="3655925"/>
            <a:ext cx="182774" cy="4678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grpSp>
        <p:nvGrpSpPr>
          <p:cNvPr id="307" name="Google Shape;307;p36"/>
          <p:cNvGrpSpPr/>
          <p:nvPr/>
        </p:nvGrpSpPr>
        <p:grpSpPr>
          <a:xfrm>
            <a:off x="421177" y="1744980"/>
            <a:ext cx="6002402" cy="2882724"/>
            <a:chOff x="421177" y="1744980"/>
            <a:chExt cx="6002402" cy="2882724"/>
          </a:xfrm>
        </p:grpSpPr>
        <p:pic>
          <p:nvPicPr>
            <p:cNvPr id="308" name="Google Shape;308;p36"/>
            <p:cNvPicPr preferRelativeResize="0"/>
            <p:nvPr/>
          </p:nvPicPr>
          <p:blipFill rotWithShape="1">
            <a:blip r:embed="rId3">
              <a:alphaModFix/>
            </a:blip>
            <a:srcRect b="21879" l="16086" r="12100" t="22075"/>
            <a:stretch/>
          </p:blipFill>
          <p:spPr>
            <a:xfrm>
              <a:off x="421177" y="1744980"/>
              <a:ext cx="6002402" cy="2882724"/>
            </a:xfrm>
            <a:prstGeom prst="rect">
              <a:avLst/>
            </a:prstGeom>
            <a:noFill/>
            <a:ln>
              <a:noFill/>
            </a:ln>
          </p:spPr>
        </p:pic>
        <p:sp>
          <p:nvSpPr>
            <p:cNvPr id="309" name="Google Shape;309;p36"/>
            <p:cNvSpPr/>
            <p:nvPr/>
          </p:nvSpPr>
          <p:spPr>
            <a:xfrm>
              <a:off x="636075" y="1955325"/>
              <a:ext cx="5442000" cy="158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6"/>
          <p:cNvSpPr txBox="1"/>
          <p:nvPr>
            <p:ph idx="4294967295" type="title"/>
          </p:nvPr>
        </p:nvSpPr>
        <p:spPr>
          <a:xfrm>
            <a:off x="163350" y="68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Rush Hour: Morning Exits, Evening Entries</a:t>
            </a:r>
            <a:endParaRPr>
              <a:latin typeface="Playfair Display"/>
              <a:ea typeface="Playfair Display"/>
              <a:cs typeface="Playfair Display"/>
              <a:sym typeface="Playfair Display"/>
            </a:endParaRPr>
          </a:p>
        </p:txBody>
      </p:sp>
      <p:sp>
        <p:nvSpPr>
          <p:cNvPr id="311" name="Google Shape;311;p36"/>
          <p:cNvSpPr txBox="1"/>
          <p:nvPr/>
        </p:nvSpPr>
        <p:spPr>
          <a:xfrm>
            <a:off x="371537" y="805575"/>
            <a:ext cx="5757000" cy="8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Garamond"/>
                <a:ea typeface="Garamond"/>
                <a:cs typeface="Garamond"/>
                <a:sym typeface="Garamond"/>
              </a:rPr>
              <a:t>Commuter station: Busy during rush hour vs. other times of day</a:t>
            </a:r>
            <a:endParaRPr sz="1600">
              <a:latin typeface="Garamond"/>
              <a:ea typeface="Garamond"/>
              <a:cs typeface="Garamond"/>
              <a:sym typeface="Garamond"/>
            </a:endParaRPr>
          </a:p>
          <a:p>
            <a:pPr indent="-330200" lvl="0" marL="457200" rtl="0" algn="l">
              <a:lnSpc>
                <a:spcPct val="115000"/>
              </a:lnSpc>
              <a:spcBef>
                <a:spcPts val="0"/>
              </a:spcBef>
              <a:spcAft>
                <a:spcPts val="0"/>
              </a:spcAft>
              <a:buClr>
                <a:srgbClr val="0000FF"/>
              </a:buClr>
              <a:buSzPts val="1600"/>
              <a:buChar char="●"/>
            </a:pPr>
            <a:r>
              <a:rPr lang="es" sz="1600">
                <a:solidFill>
                  <a:srgbClr val="0000FF"/>
                </a:solidFill>
                <a:latin typeface="Garamond"/>
                <a:ea typeface="Garamond"/>
                <a:cs typeface="Garamond"/>
                <a:sym typeface="Garamond"/>
              </a:rPr>
              <a:t>Many </a:t>
            </a:r>
            <a:r>
              <a:rPr b="1" lang="es" sz="1600" u="sng">
                <a:solidFill>
                  <a:srgbClr val="0000FF"/>
                </a:solidFill>
                <a:latin typeface="Garamond"/>
                <a:ea typeface="Garamond"/>
                <a:cs typeface="Garamond"/>
                <a:sym typeface="Garamond"/>
              </a:rPr>
              <a:t>entries in the evening</a:t>
            </a:r>
            <a:r>
              <a:rPr lang="es" sz="1600">
                <a:solidFill>
                  <a:srgbClr val="0000FF"/>
                </a:solidFill>
                <a:latin typeface="Garamond"/>
                <a:ea typeface="Garamond"/>
                <a:cs typeface="Garamond"/>
                <a:sym typeface="Garamond"/>
              </a:rPr>
              <a:t> to go home</a:t>
            </a:r>
            <a:endParaRPr sz="1600">
              <a:solidFill>
                <a:srgbClr val="FF9900"/>
              </a:solidFill>
              <a:latin typeface="Garamond"/>
              <a:ea typeface="Garamond"/>
              <a:cs typeface="Garamond"/>
              <a:sym typeface="Garamond"/>
            </a:endParaRPr>
          </a:p>
          <a:p>
            <a:pPr indent="-330200" lvl="0" marL="457200" rtl="0" algn="l">
              <a:lnSpc>
                <a:spcPct val="115000"/>
              </a:lnSpc>
              <a:spcBef>
                <a:spcPts val="0"/>
              </a:spcBef>
              <a:spcAft>
                <a:spcPts val="0"/>
              </a:spcAft>
              <a:buClr>
                <a:srgbClr val="FF9900"/>
              </a:buClr>
              <a:buSzPts val="1600"/>
              <a:buChar char="●"/>
            </a:pPr>
            <a:r>
              <a:rPr lang="es" sz="1600">
                <a:solidFill>
                  <a:srgbClr val="FF9900"/>
                </a:solidFill>
                <a:latin typeface="Garamond"/>
                <a:ea typeface="Garamond"/>
                <a:cs typeface="Garamond"/>
                <a:sym typeface="Garamond"/>
              </a:rPr>
              <a:t>Many</a:t>
            </a:r>
            <a:r>
              <a:rPr b="1" lang="es" sz="1600">
                <a:solidFill>
                  <a:srgbClr val="FF9900"/>
                </a:solidFill>
                <a:latin typeface="Garamond"/>
                <a:ea typeface="Garamond"/>
                <a:cs typeface="Garamond"/>
                <a:sym typeface="Garamond"/>
              </a:rPr>
              <a:t> </a:t>
            </a:r>
            <a:r>
              <a:rPr b="1" lang="es" sz="1600" u="sng">
                <a:solidFill>
                  <a:srgbClr val="FF9900"/>
                </a:solidFill>
                <a:latin typeface="Garamond"/>
                <a:ea typeface="Garamond"/>
                <a:cs typeface="Garamond"/>
                <a:sym typeface="Garamond"/>
              </a:rPr>
              <a:t>exits in the morning</a:t>
            </a:r>
            <a:r>
              <a:rPr lang="es" sz="1600">
                <a:solidFill>
                  <a:srgbClr val="FF9900"/>
                </a:solidFill>
                <a:latin typeface="Garamond"/>
                <a:ea typeface="Garamond"/>
                <a:cs typeface="Garamond"/>
                <a:sym typeface="Garamond"/>
              </a:rPr>
              <a:t> to go to work</a:t>
            </a:r>
            <a:endParaRPr sz="1600">
              <a:solidFill>
                <a:srgbClr val="FF9900"/>
              </a:solidFill>
              <a:latin typeface="Garamond"/>
              <a:ea typeface="Garamond"/>
              <a:cs typeface="Garamond"/>
              <a:sym typeface="Garamond"/>
            </a:endParaRPr>
          </a:p>
        </p:txBody>
      </p:sp>
      <p:grpSp>
        <p:nvGrpSpPr>
          <p:cNvPr id="312" name="Google Shape;312;p36"/>
          <p:cNvGrpSpPr/>
          <p:nvPr/>
        </p:nvGrpSpPr>
        <p:grpSpPr>
          <a:xfrm>
            <a:off x="934050" y="1962525"/>
            <a:ext cx="4844000" cy="1586100"/>
            <a:chOff x="934050" y="1962525"/>
            <a:chExt cx="4844000" cy="1586100"/>
          </a:xfrm>
        </p:grpSpPr>
        <p:sp>
          <p:nvSpPr>
            <p:cNvPr id="313" name="Google Shape;313;p36"/>
            <p:cNvSpPr/>
            <p:nvPr/>
          </p:nvSpPr>
          <p:spPr>
            <a:xfrm>
              <a:off x="93405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119960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378015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4548329"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557315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1460788"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1721975"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4285125"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1" name="Google Shape;321;p36"/>
          <p:cNvPicPr preferRelativeResize="0"/>
          <p:nvPr/>
        </p:nvPicPr>
        <p:blipFill rotWithShape="1">
          <a:blip r:embed="rId4">
            <a:alphaModFix/>
          </a:blip>
          <a:srcRect b="43279" l="18665" r="18401" t="26323"/>
          <a:stretch/>
        </p:blipFill>
        <p:spPr>
          <a:xfrm>
            <a:off x="765969" y="1988700"/>
            <a:ext cx="5247821" cy="1559898"/>
          </a:xfrm>
          <a:prstGeom prst="rect">
            <a:avLst/>
          </a:prstGeom>
          <a:noFill/>
          <a:ln>
            <a:noFill/>
          </a:ln>
        </p:spPr>
      </p:pic>
      <p:sp>
        <p:nvSpPr>
          <p:cNvPr id="322" name="Google Shape;322;p36"/>
          <p:cNvSpPr txBox="1"/>
          <p:nvPr/>
        </p:nvSpPr>
        <p:spPr>
          <a:xfrm>
            <a:off x="6976600" y="1900425"/>
            <a:ext cx="1649700" cy="16482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a:p>
          <a:p>
            <a:pPr indent="0" lvl="0" marL="0" rtl="0" algn="ctr">
              <a:lnSpc>
                <a:spcPct val="115000"/>
              </a:lnSpc>
              <a:spcBef>
                <a:spcPts val="0"/>
              </a:spcBef>
              <a:spcAft>
                <a:spcPts val="0"/>
              </a:spcAft>
              <a:buNone/>
            </a:pPr>
            <a:r>
              <a:rPr b="1" lang="es"/>
              <a:t>Most top 10 busy stations are commuter stations</a:t>
            </a:r>
            <a:endParaRPr b="1"/>
          </a:p>
        </p:txBody>
      </p:sp>
      <p:sp>
        <p:nvSpPr>
          <p:cNvPr id="323" name="Google Shape;323;p36"/>
          <p:cNvSpPr/>
          <p:nvPr/>
        </p:nvSpPr>
        <p:spPr>
          <a:xfrm rot="574977">
            <a:off x="210036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36"/>
          <p:cNvPicPr preferRelativeResize="0"/>
          <p:nvPr/>
        </p:nvPicPr>
        <p:blipFill rotWithShape="1">
          <a:blip r:embed="rId3">
            <a:alphaModFix/>
          </a:blip>
          <a:srcRect b="31736" l="36241" r="61312" t="59169"/>
          <a:stretch/>
        </p:blipFill>
        <p:spPr>
          <a:xfrm>
            <a:off x="2186713" y="3659204"/>
            <a:ext cx="204497" cy="467802"/>
          </a:xfrm>
          <a:prstGeom prst="rect">
            <a:avLst/>
          </a:prstGeom>
          <a:noFill/>
          <a:ln>
            <a:noFill/>
          </a:ln>
        </p:spPr>
      </p:pic>
      <p:grpSp>
        <p:nvGrpSpPr>
          <p:cNvPr id="325" name="Google Shape;325;p36"/>
          <p:cNvGrpSpPr/>
          <p:nvPr/>
        </p:nvGrpSpPr>
        <p:grpSpPr>
          <a:xfrm>
            <a:off x="2071226" y="3647885"/>
            <a:ext cx="3441526" cy="479121"/>
            <a:chOff x="2071226" y="3647885"/>
            <a:chExt cx="3441526" cy="479121"/>
          </a:xfrm>
        </p:grpSpPr>
        <p:sp>
          <p:nvSpPr>
            <p:cNvPr id="326" name="Google Shape;326;p36"/>
            <p:cNvSpPr/>
            <p:nvPr/>
          </p:nvSpPr>
          <p:spPr>
            <a:xfrm rot="574977">
              <a:off x="210036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36"/>
            <p:cNvPicPr preferRelativeResize="0"/>
            <p:nvPr/>
          </p:nvPicPr>
          <p:blipFill rotWithShape="1">
            <a:blip r:embed="rId3">
              <a:alphaModFix/>
            </a:blip>
            <a:srcRect b="31736" l="36241" r="61312" t="59169"/>
            <a:stretch/>
          </p:blipFill>
          <p:spPr>
            <a:xfrm>
              <a:off x="2186713" y="3659204"/>
              <a:ext cx="204497" cy="467802"/>
            </a:xfrm>
            <a:prstGeom prst="rect">
              <a:avLst/>
            </a:prstGeom>
            <a:noFill/>
            <a:ln>
              <a:noFill/>
            </a:ln>
          </p:spPr>
        </p:pic>
        <p:grpSp>
          <p:nvGrpSpPr>
            <p:cNvPr id="328" name="Google Shape;328;p36"/>
            <p:cNvGrpSpPr/>
            <p:nvPr/>
          </p:nvGrpSpPr>
          <p:grpSpPr>
            <a:xfrm>
              <a:off x="3364401" y="3659200"/>
              <a:ext cx="315285" cy="467802"/>
              <a:chOff x="3364401" y="3659200"/>
              <a:chExt cx="315285" cy="467802"/>
            </a:xfrm>
          </p:grpSpPr>
          <p:sp>
            <p:nvSpPr>
              <p:cNvPr id="329" name="Google Shape;329;p36"/>
              <p:cNvSpPr/>
              <p:nvPr/>
            </p:nvSpPr>
            <p:spPr>
              <a:xfrm rot="574977">
                <a:off x="3393544"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36"/>
              <p:cNvPicPr preferRelativeResize="0"/>
              <p:nvPr/>
            </p:nvPicPr>
            <p:blipFill rotWithShape="1">
              <a:blip r:embed="rId3">
                <a:alphaModFix/>
              </a:blip>
              <a:srcRect b="31736" l="51741" r="46183" t="59169"/>
              <a:stretch/>
            </p:blipFill>
            <p:spPr>
              <a:xfrm>
                <a:off x="3506214" y="3659200"/>
                <a:ext cx="173472" cy="467802"/>
              </a:xfrm>
              <a:prstGeom prst="rect">
                <a:avLst/>
              </a:prstGeom>
              <a:noFill/>
              <a:ln>
                <a:noFill/>
              </a:ln>
            </p:spPr>
          </p:pic>
        </p:grpSp>
        <p:sp>
          <p:nvSpPr>
            <p:cNvPr id="331" name="Google Shape;331;p36"/>
            <p:cNvSpPr/>
            <p:nvPr/>
          </p:nvSpPr>
          <p:spPr>
            <a:xfrm rot="574977">
              <a:off x="3893869" y="3665724"/>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36"/>
            <p:cNvPicPr preferRelativeResize="0"/>
            <p:nvPr/>
          </p:nvPicPr>
          <p:blipFill rotWithShape="1">
            <a:blip r:embed="rId3">
              <a:alphaModFix/>
            </a:blip>
            <a:srcRect b="31736" l="57967" r="40117" t="59169"/>
            <a:stretch/>
          </p:blipFill>
          <p:spPr>
            <a:xfrm>
              <a:off x="4029400" y="3647885"/>
              <a:ext cx="160105" cy="467802"/>
            </a:xfrm>
            <a:prstGeom prst="rect">
              <a:avLst/>
            </a:prstGeom>
            <a:noFill/>
            <a:ln>
              <a:noFill/>
            </a:ln>
          </p:spPr>
        </p:pic>
        <p:sp>
          <p:nvSpPr>
            <p:cNvPr id="333" name="Google Shape;333;p36"/>
            <p:cNvSpPr/>
            <p:nvPr/>
          </p:nvSpPr>
          <p:spPr>
            <a:xfrm rot="574977">
              <a:off x="4411119" y="3665720"/>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36"/>
            <p:cNvPicPr preferRelativeResize="0"/>
            <p:nvPr/>
          </p:nvPicPr>
          <p:blipFill rotWithShape="1">
            <a:blip r:embed="rId3">
              <a:alphaModFix/>
            </a:blip>
            <a:srcRect b="31736" l="64093" r="33928" t="59169"/>
            <a:stretch/>
          </p:blipFill>
          <p:spPr>
            <a:xfrm>
              <a:off x="4545890" y="3655913"/>
              <a:ext cx="165379" cy="467802"/>
            </a:xfrm>
            <a:prstGeom prst="rect">
              <a:avLst/>
            </a:prstGeom>
            <a:noFill/>
            <a:ln>
              <a:noFill/>
            </a:ln>
          </p:spPr>
        </p:pic>
        <p:sp>
          <p:nvSpPr>
            <p:cNvPr id="335" name="Google Shape;335;p36"/>
            <p:cNvSpPr/>
            <p:nvPr/>
          </p:nvSpPr>
          <p:spPr>
            <a:xfrm rot="574977">
              <a:off x="521181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6"/>
            <p:cNvPicPr preferRelativeResize="0"/>
            <p:nvPr/>
          </p:nvPicPr>
          <p:blipFill rotWithShape="1">
            <a:blip r:embed="rId3">
              <a:alphaModFix/>
            </a:blip>
            <a:srcRect b="31736" l="73359" r="24453" t="59169"/>
            <a:stretch/>
          </p:blipFill>
          <p:spPr>
            <a:xfrm>
              <a:off x="5329978" y="3655925"/>
              <a:ext cx="182774" cy="467802"/>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37"/>
          <p:cNvPicPr preferRelativeResize="0"/>
          <p:nvPr/>
        </p:nvPicPr>
        <p:blipFill>
          <a:blip r:embed="rId3">
            <a:alphaModFix/>
          </a:blip>
          <a:stretch>
            <a:fillRect/>
          </a:stretch>
        </p:blipFill>
        <p:spPr>
          <a:xfrm>
            <a:off x="372950" y="462600"/>
            <a:ext cx="3986327" cy="3043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8"/>
          <p:cNvSpPr txBox="1"/>
          <p:nvPr>
            <p:ph idx="4294967295" type="title"/>
          </p:nvPr>
        </p:nvSpPr>
        <p:spPr>
          <a:xfrm>
            <a:off x="865275" y="149075"/>
            <a:ext cx="8464500" cy="5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Playfair Display"/>
                <a:ea typeface="Playfair Display"/>
                <a:cs typeface="Playfair Display"/>
                <a:sym typeface="Playfair Display"/>
              </a:rPr>
              <a:t>Mapping Data: Proximity to Tech Employers</a:t>
            </a:r>
            <a:endParaRPr sz="2600">
              <a:latin typeface="Playfair Display"/>
              <a:ea typeface="Playfair Display"/>
              <a:cs typeface="Playfair Display"/>
              <a:sym typeface="Playfair Display"/>
            </a:endParaRPr>
          </a:p>
        </p:txBody>
      </p:sp>
      <p:pic>
        <p:nvPicPr>
          <p:cNvPr id="347" name="Google Shape;347;p38"/>
          <p:cNvPicPr preferRelativeResize="0"/>
          <p:nvPr/>
        </p:nvPicPr>
        <p:blipFill>
          <a:blip r:embed="rId3">
            <a:alphaModFix/>
          </a:blip>
          <a:stretch>
            <a:fillRect/>
          </a:stretch>
        </p:blipFill>
        <p:spPr>
          <a:xfrm>
            <a:off x="1790000" y="717877"/>
            <a:ext cx="4956499" cy="4004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ster's Thesi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s Thesi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